
<file path=[Content_Types].xml><?xml version="1.0" encoding="utf-8"?>
<Types xmlns="http://schemas.openxmlformats.org/package/2006/content-types"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26" autoAdjust="0"/>
  </p:normalViewPr>
  <p:slideViewPr>
    <p:cSldViewPr>
      <p:cViewPr varScale="1">
        <p:scale>
          <a:sx n="107" d="100"/>
          <a:sy n="107" d="100"/>
        </p:scale>
        <p:origin x="-8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2/10/2020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2/10/2020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153400" cy="533400"/>
          </a:xfrm>
        </p:spPr>
        <p:txBody>
          <a:bodyPr>
            <a:normAutofit fontScale="90000"/>
          </a:bodyPr>
          <a:lstStyle/>
          <a:p>
            <a:r>
              <a:rPr lang="en-US" sz="1200" dirty="0" smtClean="0"/>
              <a:t>Emerald 76X</a:t>
            </a:r>
            <a:br>
              <a:rPr lang="en-US" sz="1200" dirty="0" smtClean="0"/>
            </a:br>
            <a:r>
              <a:rPr lang="en-US" sz="1200" dirty="0" smtClean="0"/>
              <a:t>API: 05-103-08481</a:t>
            </a:r>
            <a:br>
              <a:rPr lang="en-US" sz="1200" dirty="0" smtClean="0"/>
            </a:br>
            <a:r>
              <a:rPr lang="en-US" sz="1200" dirty="0" smtClean="0"/>
              <a:t>Inspection</a:t>
            </a:r>
            <a:r>
              <a:rPr lang="en-US" sz="1200" smtClean="0"/>
              <a:t>: </a:t>
            </a:r>
            <a:r>
              <a:rPr lang="en-US" sz="1200" smtClean="0"/>
              <a:t>679707289</a:t>
            </a:r>
            <a:endParaRPr lang="en-US" sz="12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1828800" y="5715000"/>
            <a:ext cx="5562600" cy="381000"/>
          </a:xfrm>
        </p:spPr>
        <p:txBody>
          <a:bodyPr>
            <a:noAutofit/>
          </a:bodyPr>
          <a:lstStyle/>
          <a:p>
            <a:r>
              <a:rPr lang="en-US" sz="1100" dirty="0" smtClean="0"/>
              <a:t>Photo 1.  Well head sign.</a:t>
            </a:r>
            <a:endParaRPr lang="en-US" sz="1100" dirty="0"/>
          </a:p>
        </p:txBody>
      </p:sp>
      <p:pic>
        <p:nvPicPr>
          <p:cNvPr id="5" name="Picture Placeholder 4" descr="IMG_20200210_160947.jpg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/>
          <a:srcRect t="588" b="588"/>
          <a:stretch>
            <a:fillRect/>
          </a:stretch>
        </p:blipFill>
        <p:spPr>
          <a:xfrm>
            <a:off x="1371600" y="838200"/>
            <a:ext cx="6477000" cy="4800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838</TotalTime>
  <Words>9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Emerald 76X API: 05-103-08481 Inspection: 679707289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moranr</cp:lastModifiedBy>
  <cp:revision>115</cp:revision>
  <dcterms:created xsi:type="dcterms:W3CDTF">2014-10-03T21:02:56Z</dcterms:created>
  <dcterms:modified xsi:type="dcterms:W3CDTF">2020-02-11T00:15:06Z</dcterms:modified>
</cp:coreProperties>
</file>