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05-095-06359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RAFERT 32-21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58406" y="1581510"/>
            <a:ext cx="2819403" cy="269443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3687" y="1403139"/>
            <a:ext cx="2819401" cy="3051175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MR 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WELLHEAD-PM – SIGN- FENCE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1293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05-095-06359 Amherst Field  RAFERT 32-21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218</cp:revision>
  <dcterms:created xsi:type="dcterms:W3CDTF">2014-10-03T21:02:56Z</dcterms:created>
  <dcterms:modified xsi:type="dcterms:W3CDTF">2022-09-19T16:44:18Z</dcterms:modified>
</cp:coreProperties>
</file>