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1450" y="-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87255A-BC54-420F-8BAC-F7293A137DA9}" type="datetimeFigureOut">
              <a:rPr lang="en-US" smtClean="0"/>
              <a:t>12/6/2017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5F8E0-BD8C-48D3-AC16-FF2C0639FA6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87255A-BC54-420F-8BAC-F7293A137DA9}" type="datetimeFigureOut">
              <a:rPr lang="en-US" smtClean="0"/>
              <a:t>12/6/2017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5F8E0-BD8C-48D3-AC16-FF2C0639FA6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87255A-BC54-420F-8BAC-F7293A137DA9}" type="datetimeFigureOut">
              <a:rPr lang="en-US" smtClean="0"/>
              <a:t>12/6/2017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5F8E0-BD8C-48D3-AC16-FF2C0639FA6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87255A-BC54-420F-8BAC-F7293A137DA9}" type="datetimeFigureOut">
              <a:rPr lang="en-US" smtClean="0"/>
              <a:t>12/6/2017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5F8E0-BD8C-48D3-AC16-FF2C0639FA6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87255A-BC54-420F-8BAC-F7293A137DA9}" type="datetimeFigureOut">
              <a:rPr lang="en-US" smtClean="0"/>
              <a:t>12/6/2017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5F8E0-BD8C-48D3-AC16-FF2C0639FA6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87255A-BC54-420F-8BAC-F7293A137DA9}" type="datetimeFigureOut">
              <a:rPr lang="en-US" smtClean="0"/>
              <a:t>12/6/2017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5F8E0-BD8C-48D3-AC16-FF2C0639FA6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87255A-BC54-420F-8BAC-F7293A137DA9}" type="datetimeFigureOut">
              <a:rPr lang="en-US" smtClean="0"/>
              <a:t>12/6/2017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5F8E0-BD8C-48D3-AC16-FF2C0639FA6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87255A-BC54-420F-8BAC-F7293A137DA9}" type="datetimeFigureOut">
              <a:rPr lang="en-US" smtClean="0"/>
              <a:t>12/6/2017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5F8E0-BD8C-48D3-AC16-FF2C0639FA6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87255A-BC54-420F-8BAC-F7293A137DA9}" type="datetimeFigureOut">
              <a:rPr lang="en-US" smtClean="0"/>
              <a:t>12/6/2017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5F8E0-BD8C-48D3-AC16-FF2C0639FA6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87255A-BC54-420F-8BAC-F7293A137DA9}" type="datetimeFigureOut">
              <a:rPr lang="en-US" smtClean="0"/>
              <a:t>12/6/2017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5F8E0-BD8C-48D3-AC16-FF2C0639FA6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87255A-BC54-420F-8BAC-F7293A137DA9}" type="datetimeFigureOut">
              <a:rPr lang="en-US" smtClean="0"/>
              <a:t>12/6/2017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5F8E0-BD8C-48D3-AC16-FF2C0639FA6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87255A-BC54-420F-8BAC-F7293A137DA9}" type="datetimeFigureOut">
              <a:rPr lang="en-US" smtClean="0"/>
              <a:t>12/6/2017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45F8E0-BD8C-48D3-AC16-FF2C0639FA66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API # 123-10103</a:t>
            </a:r>
            <a:br>
              <a:rPr lang="en-US" dirty="0" smtClean="0"/>
            </a:br>
            <a:r>
              <a:rPr lang="en-US" dirty="0" smtClean="0"/>
              <a:t>State of Colorado AO 1</a:t>
            </a:r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Well with cable and debris</a:t>
            </a:r>
            <a:endParaRPr lang="en-US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 smtClean="0"/>
              <a:t>Debris at well</a:t>
            </a:r>
            <a:endParaRPr lang="en-US" dirty="0"/>
          </a:p>
        </p:txBody>
      </p:sp>
      <p:pic>
        <p:nvPicPr>
          <p:cNvPr id="1026" name="Picture 2" descr="C:\Users\Helgelag\Pictures\12-05-17\DSCN1781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2438400"/>
            <a:ext cx="4040188" cy="3276600"/>
          </a:xfrm>
          <a:prstGeom prst="rect">
            <a:avLst/>
          </a:prstGeom>
          <a:noFill/>
        </p:spPr>
      </p:pic>
      <p:pic>
        <p:nvPicPr>
          <p:cNvPr id="1027" name="Picture 3" descr="C:\Users\Helgelag\Pictures\12-05-17\DSCN1782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5025" y="2438400"/>
            <a:ext cx="4041775" cy="32766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</TotalTime>
  <Words>11</Words>
  <Application>Microsoft Office PowerPoint</Application>
  <PresentationFormat>On-screen Show (4:3)</PresentationFormat>
  <Paragraphs>3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API # 123-10103 State of Colorado AO 1</vt:lpstr>
    </vt:vector>
  </TitlesOfParts>
  <Company>Colorado Oil &amp; Gas Conservation Commission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Helgelag</dc:creator>
  <cp:lastModifiedBy>Helgelag</cp:lastModifiedBy>
  <cp:revision>3</cp:revision>
  <dcterms:created xsi:type="dcterms:W3CDTF">2017-12-07T01:30:41Z</dcterms:created>
  <dcterms:modified xsi:type="dcterms:W3CDTF">2017-12-07T01:56:57Z</dcterms:modified>
</cp:coreProperties>
</file>