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32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257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993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65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134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407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495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1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25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10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097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03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FD05A-10C6-4DA6-8411-4EF5F7EF1475}" type="datetimeFigureOut">
              <a:rPr lang="en-US" smtClean="0"/>
              <a:t>9/27/2018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071B5-FFC2-4E8E-AF9B-981149C3F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794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12E48310-7CF9-4BE1-A0A1-0B6A91886CD3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66" y="1186524"/>
            <a:ext cx="5033963" cy="377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266" y="1186524"/>
            <a:ext cx="5037667" cy="3778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58733" y="507999"/>
            <a:ext cx="3562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McDonald C 2  API # 005-067-09370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87400" y="5359400"/>
            <a:ext cx="45080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Impacted soil and gravel at wellhead has been</a:t>
            </a:r>
          </a:p>
          <a:p>
            <a:r>
              <a:rPr lang="en-US" dirty="0" smtClean="0"/>
              <a:t>cleaned up and properly disposed.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171267" y="5537200"/>
            <a:ext cx="4367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Production tank berms have been addressed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173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26" y="1227666"/>
            <a:ext cx="4960307" cy="37211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62" y="1227666"/>
            <a:ext cx="4960307" cy="37211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40667" y="5503333"/>
            <a:ext cx="5022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Kochia has been sprayed and debris cleaned 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70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28" y="973666"/>
            <a:ext cx="5612240" cy="42102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228" y="973665"/>
            <a:ext cx="5612240" cy="42102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40667" y="5503333"/>
            <a:ext cx="5022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Kochia has been sprayed and debris cleaned 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407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94" y="922867"/>
            <a:ext cx="5569906" cy="41784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94" y="922866"/>
            <a:ext cx="5569908" cy="41784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40667" y="5503333"/>
            <a:ext cx="5022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Kochia has been sprayed and debris cleaned 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061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53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Hilcorp Energy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Priscilla Shorty</dc:creator>
  <cp:lastModifiedBy>Priscilla Shorty</cp:lastModifiedBy>
  <cp:revision>2</cp:revision>
  <dcterms:created xsi:type="dcterms:W3CDTF">2018-09-27T19:00:42Z</dcterms:created>
  <dcterms:modified xsi:type="dcterms:W3CDTF">2018-09-27T19:06:15Z</dcterms:modified>
</cp:coreProperties>
</file>