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2318E-0A93-491D-AA0D-4F39CBF3234B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93BD-DACD-434E-B38E-07662163D5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2318E-0A93-491D-AA0D-4F39CBF3234B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93BD-DACD-434E-B38E-07662163D5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2318E-0A93-491D-AA0D-4F39CBF3234B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93BD-DACD-434E-B38E-07662163D5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2318E-0A93-491D-AA0D-4F39CBF3234B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93BD-DACD-434E-B38E-07662163D5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2318E-0A93-491D-AA0D-4F39CBF3234B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93BD-DACD-434E-B38E-07662163D5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2318E-0A93-491D-AA0D-4F39CBF3234B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93BD-DACD-434E-B38E-07662163D5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2318E-0A93-491D-AA0D-4F39CBF3234B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93BD-DACD-434E-B38E-07662163D5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2318E-0A93-491D-AA0D-4F39CBF3234B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93BD-DACD-434E-B38E-07662163D5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2318E-0A93-491D-AA0D-4F39CBF3234B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93BD-DACD-434E-B38E-07662163D5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2318E-0A93-491D-AA0D-4F39CBF3234B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93BD-DACD-434E-B38E-07662163D5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2318E-0A93-491D-AA0D-4F39CBF3234B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93BD-DACD-434E-B38E-07662163D5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D2318E-0A93-491D-AA0D-4F39CBF3234B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9993BD-DACD-434E-B38E-07662163D52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 Energy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Loc #335097 </a:t>
            </a:r>
          </a:p>
          <a:p>
            <a:r>
              <a:rPr lang="en-US" dirty="0" smtClean="0"/>
              <a:t>FEDERAL-66S96W </a:t>
            </a:r>
            <a:br>
              <a:rPr lang="en-US" dirty="0" smtClean="0"/>
            </a:br>
            <a:r>
              <a:rPr lang="en-US" dirty="0" smtClean="0"/>
              <a:t>25SWSW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Cut wall eroding</a:t>
            </a:r>
            <a:endParaRPr lang="en-US" dirty="0"/>
          </a:p>
        </p:txBody>
      </p:sp>
      <p:pic>
        <p:nvPicPr>
          <p:cNvPr id="5" name="Content Placeholder 4" descr="DSCN51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Erosion of ditches to check damn</a:t>
            </a:r>
            <a:endParaRPr lang="en-US" dirty="0"/>
          </a:p>
        </p:txBody>
      </p:sp>
      <p:pic>
        <p:nvPicPr>
          <p:cNvPr id="5" name="Content Placeholder 4" descr="DSCN512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12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Cut wall erosion </a:t>
            </a:r>
            <a:endParaRPr lang="en-US" dirty="0"/>
          </a:p>
        </p:txBody>
      </p:sp>
      <p:pic>
        <p:nvPicPr>
          <p:cNvPr id="5" name="Content Placeholder 4" descr="DSCN512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12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Erosion of road around corner of Location and battery.</a:t>
            </a:r>
            <a:endParaRPr lang="en-US" dirty="0"/>
          </a:p>
        </p:txBody>
      </p:sp>
      <p:pic>
        <p:nvPicPr>
          <p:cNvPr id="5" name="Content Placeholder 4" descr="DSCN512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13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Erosion behind separators / Sediment stacking in front of </a:t>
            </a:r>
            <a:r>
              <a:rPr lang="en-US" smtClean="0"/>
              <a:t>serapators</a:t>
            </a:r>
            <a:endParaRPr lang="en-US"/>
          </a:p>
        </p:txBody>
      </p:sp>
      <p:pic>
        <p:nvPicPr>
          <p:cNvPr id="5" name="Content Placeholder 4" descr="DSCN513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13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38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WPX Energy</vt:lpstr>
      <vt:lpstr>Cut wall eroding</vt:lpstr>
      <vt:lpstr>Erosion of ditches to check damn</vt:lpstr>
      <vt:lpstr>Cut wall erosion </vt:lpstr>
      <vt:lpstr>Erosion of road around corner of Location and battery.</vt:lpstr>
      <vt:lpstr>Erosion behind separators / Sediment stacking in front of serapators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WPX Energy</dc:title>
  <dc:creator>Mike Longworth</dc:creator>
  <cp:lastModifiedBy>Mike Longworth</cp:lastModifiedBy>
  <cp:revision>4</cp:revision>
  <dcterms:created xsi:type="dcterms:W3CDTF">2014-10-09T19:14:53Z</dcterms:created>
  <dcterms:modified xsi:type="dcterms:W3CDTF">2014-10-09T19:37:18Z</dcterms:modified>
</cp:coreProperties>
</file>