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084FA-A24D-4048-BA3A-F8A8AE313487}" type="datetimeFigureOut">
              <a:rPr lang="en-US" smtClean="0"/>
              <a:t>09/29/2014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E2200-F718-4965-86F5-DEE7F2C00DC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Non Such Natural Gas Inc.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Puckett 797-1-1 (045-07971)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Oily booms lying by tanks</a:t>
            </a:r>
            <a:endParaRPr lang="en-US" dirty="0"/>
          </a:p>
        </p:txBody>
      </p:sp>
      <p:pic>
        <p:nvPicPr>
          <p:cNvPr id="5" name="Content Placeholder 4" descr="DSCN50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Oil on pit</a:t>
            </a:r>
            <a:endParaRPr lang="en-US" dirty="0"/>
          </a:p>
        </p:txBody>
      </p:sp>
      <p:pic>
        <p:nvPicPr>
          <p:cNvPr id="5" name="Content Placeholder 4" descr="DSCN50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2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Hole in netting</a:t>
            </a:r>
            <a:endParaRPr lang="en-US" dirty="0"/>
          </a:p>
        </p:txBody>
      </p:sp>
      <p:pic>
        <p:nvPicPr>
          <p:cNvPr id="7" name="Content Placeholder 6" descr="DSCN50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22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Non Such Natural Gas Inc.</vt:lpstr>
      <vt:lpstr>Oily booms lying by tanks</vt:lpstr>
      <vt:lpstr>Oil on pit</vt:lpstr>
      <vt:lpstr>Hole in netting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Such Natural Gas Inc.</dc:title>
  <dc:creator>Mike Longworth</dc:creator>
  <cp:lastModifiedBy>Mike Longworth</cp:lastModifiedBy>
  <cp:revision>2</cp:revision>
  <dcterms:created xsi:type="dcterms:W3CDTF">2014-09-29T19:24:07Z</dcterms:created>
  <dcterms:modified xsi:type="dcterms:W3CDTF">2014-09-29T19:35:30Z</dcterms:modified>
</cp:coreProperties>
</file>