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41" d="100"/>
          <a:sy n="41" d="100"/>
        </p:scale>
        <p:origin x="38" y="7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FLORIDA G.U. 31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005-067-09350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Weeds around wellhead.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Produced water tank.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FLORIDA G.U. </a:t>
            </a:r>
            <a:r>
              <a:rPr lang="en-US" sz="1600" smtClean="0"/>
              <a:t>31 </a:t>
            </a:r>
            <a:r>
              <a:rPr lang="en-US" sz="1600" smtClean="0"/>
              <a:t/>
            </a:r>
            <a:br>
              <a:rPr lang="en-US" sz="1600" smtClean="0"/>
            </a:br>
            <a:r>
              <a:rPr lang="en-US" sz="1600" dirty="0" smtClean="0"/>
              <a:t>API</a:t>
            </a:r>
            <a:r>
              <a:rPr lang="en-US" sz="1600" smtClean="0"/>
              <a:t>: </a:t>
            </a:r>
            <a:r>
              <a:rPr lang="en-US" sz="1600" smtClean="0"/>
              <a:t>005-067-09350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Wellhead line pressure.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14171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FLORIDA G.U. </a:t>
            </a:r>
            <a:r>
              <a:rPr lang="en-US" sz="1600" smtClean="0"/>
              <a:t>31 </a:t>
            </a:r>
            <a:r>
              <a:rPr lang="en-US" sz="1600" smtClean="0"/>
              <a:t/>
            </a:r>
            <a:br>
              <a:rPr lang="en-US" sz="1600" smtClean="0"/>
            </a:br>
            <a:r>
              <a:rPr lang="en-US" sz="1600" dirty="0" smtClean="0"/>
              <a:t>API</a:t>
            </a:r>
            <a:r>
              <a:rPr lang="en-US" sz="1600" smtClean="0"/>
              <a:t>: </a:t>
            </a:r>
            <a:r>
              <a:rPr lang="en-US" sz="1600" smtClean="0"/>
              <a:t>005-067-09350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Weeds around equipment.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Wellhead shut in.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91144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823</TotalTime>
  <Words>26</Words>
  <Application>Microsoft Office PowerPoint</Application>
  <PresentationFormat>On-screen Show (4:3)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FLORIDA G.U. 31  API: 005-067-09350</vt:lpstr>
      <vt:lpstr>Inspection Photos FLORIDA G.U. 31  API: 005-067-09350</vt:lpstr>
      <vt:lpstr>Inspection Photos FLORIDA G.U. 31  API: 005-067-09350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107</cp:revision>
  <dcterms:created xsi:type="dcterms:W3CDTF">2014-10-03T21:02:56Z</dcterms:created>
  <dcterms:modified xsi:type="dcterms:W3CDTF">2019-05-16T03:54:21Z</dcterms:modified>
</cp:coreProperties>
</file>