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Franson</a:t>
            </a:r>
            <a:r>
              <a:rPr lang="en-US" dirty="0" smtClean="0"/>
              <a:t> </a:t>
            </a:r>
            <a:r>
              <a:rPr lang="en-US" dirty="0" smtClean="0"/>
              <a:t>23</a:t>
            </a:r>
            <a:r>
              <a:rPr lang="en-US" dirty="0" smtClean="0"/>
              <a:t>-33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125-12122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Wellhead – PJ – Elec. </a:t>
            </a:r>
            <a:r>
              <a:rPr lang="en-US" smtClean="0"/>
              <a:t>motor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1272</TotalTime>
  <Words>28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Franson 23-33 Location ID# 125-12122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261</cp:revision>
  <dcterms:created xsi:type="dcterms:W3CDTF">2014-10-03T21:02:56Z</dcterms:created>
  <dcterms:modified xsi:type="dcterms:W3CDTF">2020-11-13T19:36:05Z</dcterms:modified>
</cp:coreProperties>
</file>