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Monk </a:t>
            </a:r>
            <a:r>
              <a:rPr lang="en-US" dirty="0" smtClean="0"/>
              <a:t>4-7              </a:t>
            </a:r>
            <a:r>
              <a:rPr lang="en-US" dirty="0" smtClean="0"/>
              <a:t>Location ID# </a:t>
            </a:r>
            <a:r>
              <a:rPr lang="en-US" dirty="0" smtClean="0"/>
              <a:t>125-09088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smtClean="0"/>
              <a:t>GMR-Signage-Fence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smtClean="0"/>
              <a:t>GMR-Calibration Cert.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1490</TotalTime>
  <Words>18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Monk 4-7              Location ID# 125-09088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341</cp:revision>
  <dcterms:created xsi:type="dcterms:W3CDTF">2014-10-03T21:02:56Z</dcterms:created>
  <dcterms:modified xsi:type="dcterms:W3CDTF">2021-01-04T23:39:24Z</dcterms:modified>
</cp:coreProperties>
</file>