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  <p:sldMasterId id="2147483706" r:id="rId2"/>
    <p:sldMasterId id="2147483713" r:id="rId3"/>
  </p:sldMasterIdLst>
  <p:notesMasterIdLst>
    <p:notesMasterId r:id="rId9"/>
  </p:notesMasterIdLst>
  <p:handoutMasterIdLst>
    <p:handoutMasterId r:id="rId10"/>
  </p:handoutMasterIdLst>
  <p:sldIdLst>
    <p:sldId id="297" r:id="rId4"/>
    <p:sldId id="293" r:id="rId5"/>
    <p:sldId id="294" r:id="rId6"/>
    <p:sldId id="295" r:id="rId7"/>
    <p:sldId id="301" r:id="rId8"/>
  </p:sldIdLst>
  <p:sldSz cx="7315200" cy="10058400"/>
  <p:notesSz cx="6858000" cy="9313863"/>
  <p:defaultTextStyle>
    <a:defPPr>
      <a:defRPr lang="en-US"/>
    </a:defPPr>
    <a:lvl1pPr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92125" indent="-34925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85838" indent="-71438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479550" indent="-107950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973263" indent="-144463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65" autoAdjust="0"/>
    <p:restoredTop sz="94664" autoAdjust="0"/>
  </p:normalViewPr>
  <p:slideViewPr>
    <p:cSldViewPr snapToGrid="0">
      <p:cViewPr>
        <p:scale>
          <a:sx n="100" d="100"/>
          <a:sy n="100" d="100"/>
        </p:scale>
        <p:origin x="-894" y="2100"/>
      </p:cViewPr>
      <p:guideLst>
        <p:guide orient="horz" pos="3168"/>
        <p:guide pos="2304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986AC2B-409D-4383-97A5-F0603B286354}" type="datetimeFigureOut">
              <a:rPr lang="en-US"/>
              <a:pPr>
                <a:defRPr/>
              </a:pPr>
              <a:t>04/08/2015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photos taken by:  Soraya Baroumand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72A5BE-EC5B-4B49-BFB7-DDE521D9E1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EB6E1D6-4633-4B7F-9502-18CA05BF14D7}" type="datetimeFigureOut">
              <a:rPr lang="en-US"/>
              <a:pPr>
                <a:defRPr/>
              </a:pPr>
              <a:t>04/08/2015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photos taken by:  Soraya Baroumand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66EC96F-062F-4456-AC46-E51DB9CA7F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92125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85838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79550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73263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67737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61284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454832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948379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landscape pics on landscape do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477327" y="9445031"/>
            <a:ext cx="2098964" cy="268951"/>
          </a:xfrm>
          <a:prstGeom prst="rect">
            <a:avLst/>
          </a:prstGeom>
          <a:noFill/>
        </p:spPr>
        <p:txBody>
          <a:bodyPr lIns="98709" tIns="49355" rIns="98709" bIns="49355">
            <a:spAutoFit/>
          </a:bodyPr>
          <a:lstStyle/>
          <a:p>
            <a:pPr defTabSz="9870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Photos taken by: S. Baroumand</a:t>
            </a:r>
          </a:p>
        </p:txBody>
      </p:sp>
      <p:sp>
        <p:nvSpPr>
          <p:cNvPr id="13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548644" y="5295956"/>
            <a:ext cx="6012207" cy="3515439"/>
          </a:xfrm>
          <a:ln>
            <a:solidFill>
              <a:schemeClr val="tx1"/>
            </a:solidFill>
          </a:ln>
        </p:spPr>
        <p:txBody>
          <a:bodyPr rtlCol="0">
            <a:normAutofit/>
          </a:bodyPr>
          <a:lstStyle>
            <a:lvl1pPr>
              <a:defRPr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48644" y="976516"/>
            <a:ext cx="6012207" cy="3515439"/>
          </a:xfrm>
          <a:ln>
            <a:solidFill>
              <a:schemeClr val="tx1"/>
            </a:solidFill>
          </a:ln>
        </p:spPr>
        <p:txBody>
          <a:bodyPr rtlCol="0">
            <a:normAutofit/>
          </a:bodyPr>
          <a:lstStyle>
            <a:lvl1pPr>
              <a:defRPr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1" y="548645"/>
            <a:ext cx="6096000" cy="350613"/>
          </a:xfrm>
        </p:spPr>
        <p:txBody>
          <a:bodyPr anchor="b">
            <a:normAutofit/>
          </a:bodyPr>
          <a:lstStyle>
            <a:lvl1pPr algn="l">
              <a:defRPr sz="14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48641" y="8925072"/>
            <a:ext cx="6064787" cy="536016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200" b="0" u="none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21"/>
          <p:cNvSpPr>
            <a:spLocks noGrp="1"/>
          </p:cNvSpPr>
          <p:nvPr>
            <p:ph type="body" sz="quarter" idx="18"/>
          </p:nvPr>
        </p:nvSpPr>
        <p:spPr>
          <a:xfrm>
            <a:off x="548644" y="4613886"/>
            <a:ext cx="6006335" cy="536016"/>
          </a:xfrm>
          <a:noFill/>
        </p:spPr>
        <p:txBody>
          <a:bodyPr>
            <a:noAutofit/>
          </a:bodyPr>
          <a:lstStyle>
            <a:lvl1pPr marL="0" indent="0">
              <a:buFontTx/>
              <a:buNone/>
              <a:defRPr sz="1200" b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21"/>
          <p:cNvSpPr>
            <a:spLocks noGrp="1"/>
          </p:cNvSpPr>
          <p:nvPr>
            <p:ph type="body" sz="quarter" idx="19"/>
          </p:nvPr>
        </p:nvSpPr>
        <p:spPr>
          <a:xfrm>
            <a:off x="5626006" y="4251893"/>
            <a:ext cx="921417" cy="22992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r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Text Placeholder 21"/>
          <p:cNvSpPr>
            <a:spLocks noGrp="1"/>
          </p:cNvSpPr>
          <p:nvPr>
            <p:ph type="body" sz="quarter" idx="24"/>
          </p:nvPr>
        </p:nvSpPr>
        <p:spPr>
          <a:xfrm>
            <a:off x="563645" y="4241721"/>
            <a:ext cx="741088" cy="24009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l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" name="Text Placeholder 21"/>
          <p:cNvSpPr>
            <a:spLocks noGrp="1"/>
          </p:cNvSpPr>
          <p:nvPr>
            <p:ph type="body" sz="quarter" idx="26"/>
          </p:nvPr>
        </p:nvSpPr>
        <p:spPr>
          <a:xfrm>
            <a:off x="5615569" y="8564813"/>
            <a:ext cx="921417" cy="22992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r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3" name="Text Placeholder 21"/>
          <p:cNvSpPr>
            <a:spLocks noGrp="1"/>
          </p:cNvSpPr>
          <p:nvPr>
            <p:ph type="body" sz="quarter" idx="27"/>
          </p:nvPr>
        </p:nvSpPr>
        <p:spPr>
          <a:xfrm>
            <a:off x="521893" y="8554641"/>
            <a:ext cx="741088" cy="24009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l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10/06/2010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26DE4-DAC3-4339-9619-86F53FC0B7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914400" y="1097285"/>
            <a:ext cx="5486400" cy="731519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>
            <a:lvl1pPr>
              <a:defRPr baseline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48641" y="548645"/>
            <a:ext cx="6096000" cy="350613"/>
          </a:xfrm>
        </p:spPr>
        <p:txBody>
          <a:bodyPr anchor="b">
            <a:normAutofit/>
          </a:bodyPr>
          <a:lstStyle>
            <a:lvl1pPr algn="l">
              <a:defRPr sz="14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21"/>
          <p:cNvSpPr>
            <a:spLocks noGrp="1"/>
          </p:cNvSpPr>
          <p:nvPr>
            <p:ph type="body" sz="quarter" idx="18"/>
          </p:nvPr>
        </p:nvSpPr>
        <p:spPr>
          <a:xfrm>
            <a:off x="656020" y="8595362"/>
            <a:ext cx="6035040" cy="548640"/>
          </a:xfrm>
          <a:noFill/>
        </p:spPr>
        <p:txBody>
          <a:bodyPr>
            <a:noAutofit/>
          </a:bodyPr>
          <a:lstStyle>
            <a:lvl1pPr marL="0" indent="0">
              <a:buFontTx/>
              <a:buNone/>
              <a:defRPr sz="1300" b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426721" y="1564640"/>
            <a:ext cx="6461760" cy="7487920"/>
          </a:xfrm>
        </p:spPr>
        <p:txBody>
          <a:bodyPr>
            <a:normAutofit/>
          </a:bodyPr>
          <a:lstStyle>
            <a:lvl1pPr marL="308467" indent="-308467">
              <a:buFont typeface="Arial" pitchFamily="34" charset="0"/>
              <a:buChar char="•"/>
              <a:defRPr sz="1500" b="0">
                <a:latin typeface="Times New Roman" pitchFamily="18" charset="0"/>
                <a:cs typeface="Times New Roman" pitchFamily="18" charset="0"/>
              </a:defRPr>
            </a:lvl1pPr>
            <a:lvl2pPr>
              <a:buFont typeface="Wingdings" pitchFamily="2" charset="2"/>
              <a:buChar char="Ø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426721" y="447040"/>
            <a:ext cx="6461760" cy="447040"/>
          </a:xfrm>
        </p:spPr>
        <p:txBody>
          <a:bodyPr>
            <a:noAutofit/>
          </a:bodyPr>
          <a:lstStyle>
            <a:lvl1pPr algn="l">
              <a:buFontTx/>
              <a:buNone/>
              <a:defRPr sz="1700" b="1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426721" y="1117605"/>
            <a:ext cx="6461760" cy="336995"/>
          </a:xfrm>
        </p:spPr>
        <p:txBody>
          <a:bodyPr>
            <a:noAutofit/>
          </a:bodyPr>
          <a:lstStyle>
            <a:lvl1pPr>
              <a:buFontTx/>
              <a:buNone/>
              <a:defRPr sz="1500" b="1" u="sng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3"/>
          </p:nvPr>
        </p:nvSpPr>
        <p:spPr>
          <a:xfrm>
            <a:off x="426721" y="9052560"/>
            <a:ext cx="6461760" cy="447040"/>
          </a:xfrm>
        </p:spPr>
        <p:txBody>
          <a:bodyPr>
            <a:noAutofit/>
          </a:bodyPr>
          <a:lstStyle>
            <a:lvl1pPr>
              <a:buFontTx/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10/06/2010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54A15-FE69-4C3C-A7DC-94214B9150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402804"/>
            <a:ext cx="6583680" cy="379518"/>
          </a:xfrm>
        </p:spPr>
        <p:txBody>
          <a:bodyPr>
            <a:noAutofit/>
          </a:bodyPr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38947" y="1005884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7"/>
          </p:nvPr>
        </p:nvSpPr>
        <p:spPr>
          <a:xfrm>
            <a:off x="3718560" y="1005840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8"/>
          </p:nvPr>
        </p:nvSpPr>
        <p:spPr>
          <a:xfrm>
            <a:off x="438947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1" name="Picture Placeholder 8"/>
          <p:cNvSpPr>
            <a:spLocks noGrp="1"/>
          </p:cNvSpPr>
          <p:nvPr>
            <p:ph type="pic" sz="quarter" idx="19"/>
          </p:nvPr>
        </p:nvSpPr>
        <p:spPr>
          <a:xfrm>
            <a:off x="3730751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20"/>
          </p:nvPr>
        </p:nvSpPr>
        <p:spPr>
          <a:xfrm>
            <a:off x="438947" y="4626864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2" name="Text Placeholder 24"/>
          <p:cNvSpPr>
            <a:spLocks noGrp="1"/>
          </p:cNvSpPr>
          <p:nvPr>
            <p:ph type="body" sz="quarter" idx="21"/>
          </p:nvPr>
        </p:nvSpPr>
        <p:spPr>
          <a:xfrm>
            <a:off x="3718560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22"/>
          </p:nvPr>
        </p:nvSpPr>
        <p:spPr>
          <a:xfrm>
            <a:off x="438947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4" name="Text Placeholder 24"/>
          <p:cNvSpPr>
            <a:spLocks noGrp="1"/>
          </p:cNvSpPr>
          <p:nvPr>
            <p:ph type="body" sz="quarter" idx="23"/>
          </p:nvPr>
        </p:nvSpPr>
        <p:spPr>
          <a:xfrm>
            <a:off x="3694176" y="4626908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" y="3124632"/>
            <a:ext cx="6217920" cy="21560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7280" y="5699760"/>
            <a:ext cx="5120640" cy="2570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2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5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17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8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4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0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33873-658A-4469-98D1-A62442608885}" type="datetimeFigureOut">
              <a:rPr lang="en-US"/>
              <a:pPr>
                <a:defRPr/>
              </a:pPr>
              <a:t>04/08/2015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81E3-F9F4-4BF1-93B8-D1A764A287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402804"/>
            <a:ext cx="6583680" cy="379518"/>
          </a:xfrm>
        </p:spPr>
        <p:txBody>
          <a:bodyPr>
            <a:noAutofit/>
          </a:bodyPr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38947" y="1005884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7"/>
          </p:nvPr>
        </p:nvSpPr>
        <p:spPr>
          <a:xfrm>
            <a:off x="3718560" y="1005840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8"/>
          </p:nvPr>
        </p:nvSpPr>
        <p:spPr>
          <a:xfrm>
            <a:off x="438947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1" name="Picture Placeholder 8"/>
          <p:cNvSpPr>
            <a:spLocks noGrp="1"/>
          </p:cNvSpPr>
          <p:nvPr>
            <p:ph type="pic" sz="quarter" idx="19"/>
          </p:nvPr>
        </p:nvSpPr>
        <p:spPr>
          <a:xfrm>
            <a:off x="3730751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20"/>
          </p:nvPr>
        </p:nvSpPr>
        <p:spPr>
          <a:xfrm>
            <a:off x="438947" y="4626864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2" name="Text Placeholder 24"/>
          <p:cNvSpPr>
            <a:spLocks noGrp="1"/>
          </p:cNvSpPr>
          <p:nvPr>
            <p:ph type="body" sz="quarter" idx="21"/>
          </p:nvPr>
        </p:nvSpPr>
        <p:spPr>
          <a:xfrm>
            <a:off x="3718560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22"/>
          </p:nvPr>
        </p:nvSpPr>
        <p:spPr>
          <a:xfrm>
            <a:off x="438947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4" name="Text Placeholder 24"/>
          <p:cNvSpPr>
            <a:spLocks noGrp="1"/>
          </p:cNvSpPr>
          <p:nvPr>
            <p:ph type="body" sz="quarter" idx="23"/>
          </p:nvPr>
        </p:nvSpPr>
        <p:spPr>
          <a:xfrm>
            <a:off x="3694176" y="4626908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E905-AF7D-4C96-9EFB-2358084DC262}" type="datetimeFigureOut">
              <a:rPr lang="en-US"/>
              <a:pPr>
                <a:defRPr/>
              </a:pPr>
              <a:t>04/08/2015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72170-9A7E-47E2-A88D-7A1102273B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77120-D814-40D9-A334-9C395FB95724}" type="datetimeFigureOut">
              <a:rPr lang="en-US"/>
              <a:pPr>
                <a:defRPr/>
              </a:pPr>
              <a:t>04/08/2015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E58D8-0CE5-49F0-8167-85D5667B5B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3831" y="7040882"/>
            <a:ext cx="4389120" cy="83121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33831" y="898737"/>
            <a:ext cx="4389120" cy="6035040"/>
          </a:xfrm>
        </p:spPr>
        <p:txBody>
          <a:bodyPr rtlCol="0">
            <a:normAutofit/>
          </a:bodyPr>
          <a:lstStyle>
            <a:lvl1pPr marL="0" indent="0">
              <a:buNone/>
              <a:defRPr sz="3500"/>
            </a:lvl1pPr>
            <a:lvl2pPr marL="496347" indent="0">
              <a:buNone/>
              <a:defRPr sz="3000"/>
            </a:lvl2pPr>
            <a:lvl3pPr marL="992695" indent="0">
              <a:buNone/>
              <a:defRPr sz="2600"/>
            </a:lvl3pPr>
            <a:lvl4pPr marL="1489041" indent="0">
              <a:buNone/>
              <a:defRPr sz="2200"/>
            </a:lvl4pPr>
            <a:lvl5pPr marL="1985388" indent="0">
              <a:buNone/>
              <a:defRPr sz="2200"/>
            </a:lvl5pPr>
            <a:lvl6pPr marL="2481735" indent="0">
              <a:buNone/>
              <a:defRPr sz="2200"/>
            </a:lvl6pPr>
            <a:lvl7pPr marL="2978083" indent="0">
              <a:buNone/>
              <a:defRPr sz="2200"/>
            </a:lvl7pPr>
            <a:lvl8pPr marL="3474430" indent="0">
              <a:buNone/>
              <a:defRPr sz="2200"/>
            </a:lvl8pPr>
            <a:lvl9pPr marL="3970777" indent="0">
              <a:buNone/>
              <a:defRPr sz="22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3831" y="7872098"/>
            <a:ext cx="4389120" cy="1180464"/>
          </a:xfrm>
        </p:spPr>
        <p:txBody>
          <a:bodyPr/>
          <a:lstStyle>
            <a:lvl1pPr marL="0" indent="0">
              <a:buNone/>
              <a:defRPr sz="1500"/>
            </a:lvl1pPr>
            <a:lvl2pPr marL="496347" indent="0">
              <a:buNone/>
              <a:defRPr sz="1300"/>
            </a:lvl2pPr>
            <a:lvl3pPr marL="992695" indent="0">
              <a:buNone/>
              <a:defRPr sz="1100"/>
            </a:lvl3pPr>
            <a:lvl4pPr marL="1489041" indent="0">
              <a:buNone/>
              <a:defRPr sz="1000"/>
            </a:lvl4pPr>
            <a:lvl5pPr marL="1985388" indent="0">
              <a:buNone/>
              <a:defRPr sz="1000"/>
            </a:lvl5pPr>
            <a:lvl6pPr marL="2481735" indent="0">
              <a:buNone/>
              <a:defRPr sz="1000"/>
            </a:lvl6pPr>
            <a:lvl7pPr marL="2978083" indent="0">
              <a:buNone/>
              <a:defRPr sz="1000"/>
            </a:lvl7pPr>
            <a:lvl8pPr marL="3474430" indent="0">
              <a:buNone/>
              <a:defRPr sz="1000"/>
            </a:lvl8pPr>
            <a:lvl9pPr marL="3970777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FF2C3-125E-4983-BB7B-48C24E622BED}" type="datetimeFigureOut">
              <a:rPr lang="en-US"/>
              <a:pPr>
                <a:defRPr/>
              </a:pPr>
              <a:t>04/08/2015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07B3-0935-4D80-AEBB-AEE2E21648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portrait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670560"/>
            <a:ext cx="6583680" cy="558800"/>
          </a:xfrm>
        </p:spPr>
        <p:txBody>
          <a:bodyPr/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365760" y="1341120"/>
            <a:ext cx="3230880" cy="69738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65760" y="8493760"/>
            <a:ext cx="3230880" cy="894080"/>
          </a:xfrm>
        </p:spPr>
        <p:txBody>
          <a:bodyPr>
            <a:noAutofit/>
          </a:bodyPr>
          <a:lstStyle>
            <a:lvl1pPr>
              <a:buFontTx/>
              <a:buNone/>
              <a:defRPr sz="1300" baseline="0"/>
            </a:lvl1pPr>
            <a:lvl2pPr>
              <a:buFontTx/>
              <a:buNone/>
              <a:defRPr sz="1700"/>
            </a:lvl2pPr>
            <a:lvl3pPr>
              <a:buFontTx/>
              <a:buNone/>
              <a:defRPr sz="1700"/>
            </a:lvl3pPr>
            <a:lvl4pPr>
              <a:buFontTx/>
              <a:buNone/>
              <a:defRPr sz="1700"/>
            </a:lvl4pPr>
            <a:lvl5pPr>
              <a:buFontTx/>
              <a:buNone/>
              <a:defRPr sz="17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3718560" y="1341120"/>
            <a:ext cx="3230880" cy="69738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3718560" y="8493760"/>
            <a:ext cx="3230880" cy="894080"/>
          </a:xfrm>
        </p:spPr>
        <p:txBody>
          <a:bodyPr>
            <a:noAutofit/>
          </a:bodyPr>
          <a:lstStyle>
            <a:lvl1pPr>
              <a:buFontTx/>
              <a:buNone/>
              <a:defRPr sz="1300" baseline="0"/>
            </a:lvl1pPr>
            <a:lvl2pPr>
              <a:buFontTx/>
              <a:buNone/>
              <a:defRPr sz="1700"/>
            </a:lvl2pPr>
            <a:lvl3pPr>
              <a:buFontTx/>
              <a:buNone/>
              <a:defRPr sz="1700"/>
            </a:lvl3pPr>
            <a:lvl4pPr>
              <a:buFontTx/>
              <a:buNone/>
              <a:defRPr sz="1700"/>
            </a:lvl4pPr>
            <a:lvl5pPr>
              <a:buFontTx/>
              <a:buNone/>
              <a:defRPr sz="17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59C0B-12E2-4BA3-9250-291153C54937}" type="datetimeFigureOut">
              <a:rPr lang="en-US"/>
              <a:pPr>
                <a:defRPr/>
              </a:pPr>
              <a:t>04/08/2015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7C5FE-DE72-4082-ABEA-B2321BF512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4005A-F068-491A-BA95-9146CD3193D4}" type="datetimeFigureOut">
              <a:rPr lang="en-US"/>
              <a:pPr>
                <a:defRPr/>
              </a:pPr>
              <a:t>04/08/2015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AEAF2-5579-478C-8A30-65CA2609B3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D88A3-75D9-45FB-80C7-DA938550399D}" type="datetimeFigureOut">
              <a:rPr lang="en-US"/>
              <a:pPr>
                <a:defRPr/>
              </a:pPr>
              <a:t>04/08/2015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0E23F-45F3-4184-A9F2-8A916A7120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7C940-6F27-46F0-92C3-E78738C152F5}" type="datetimeFigureOut">
              <a:rPr lang="en-US"/>
              <a:pPr>
                <a:defRPr/>
              </a:pPr>
              <a:t>04/08/2015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A0DAE-AA8F-49BA-94A3-D44DE25EDD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65992" y="403821"/>
            <a:ext cx="658321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709" tIns="49355" rIns="98709" bIns="4935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5992" y="2346525"/>
            <a:ext cx="6583218" cy="663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709" tIns="49355" rIns="98709" bIns="493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992" y="9322794"/>
            <a:ext cx="1706418" cy="534788"/>
          </a:xfrm>
          <a:prstGeom prst="rect">
            <a:avLst/>
          </a:prstGeom>
        </p:spPr>
        <p:txBody>
          <a:bodyPr vert="horz" lIns="98709" tIns="49355" rIns="98709" bIns="49355" rtlCol="0" anchor="ctr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10/06/2010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592" y="9322794"/>
            <a:ext cx="2316018" cy="534788"/>
          </a:xfrm>
          <a:prstGeom prst="rect">
            <a:avLst/>
          </a:prstGeom>
        </p:spPr>
        <p:txBody>
          <a:bodyPr vert="horz" lIns="98709" tIns="49355" rIns="98709" bIns="49355" rtlCol="0" anchor="ctr"/>
          <a:lstStyle>
            <a:lvl1pPr algn="ct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792" y="9322794"/>
            <a:ext cx="1706418" cy="534788"/>
          </a:xfrm>
          <a:prstGeom prst="rect">
            <a:avLst/>
          </a:prstGeom>
        </p:spPr>
        <p:txBody>
          <a:bodyPr vert="horz" lIns="98709" tIns="49355" rIns="98709" bIns="49355" rtlCol="0" anchor="ctr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32A67C-6459-4CB3-9B6B-BA7B3DB8A6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69" r:id="rId2"/>
    <p:sldLayoutId id="2147483780" r:id="rId3"/>
    <p:sldLayoutId id="2147483781" r:id="rId4"/>
    <p:sldLayoutId id="2147483770" r:id="rId5"/>
    <p:sldLayoutId id="2147483785" r:id="rId6"/>
  </p:sldLayoutIdLst>
  <p:hf hdr="0" ftr="0" dt="0"/>
  <p:txStyles>
    <p:titleStyle>
      <a:lvl1pPr algn="ctr" defTabSz="985838" rtl="0" eaLnBrk="1" fontAlgn="base" hangingPunct="1">
        <a:spcBef>
          <a:spcPct val="0"/>
        </a:spcBef>
        <a:spcAft>
          <a:spcPct val="0"/>
        </a:spcAft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2pPr>
      <a:lvl3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3pPr>
      <a:lvl4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4pPr>
      <a:lvl5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5pPr>
      <a:lvl6pPr marL="4572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6pPr>
      <a:lvl7pPr marL="9144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7pPr>
      <a:lvl8pPr marL="13716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8pPr>
      <a:lvl9pPr marL="18288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9pPr>
    </p:titleStyle>
    <p:bodyStyle>
      <a:lvl1pPr marL="369888" indent="-369888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1688" indent="-307975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3488" indent="-246063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27200" indent="-246063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20913" indent="-246063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511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08058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01606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95153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3547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7095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80642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4190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67737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61284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54832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48379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365992" y="403821"/>
            <a:ext cx="658321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5992" y="2346525"/>
            <a:ext cx="6583218" cy="663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9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8AE408-B009-4B40-97E2-7032C94496AA}" type="datetimeFigureOut">
              <a:rPr lang="en-US"/>
              <a:pPr>
                <a:defRPr/>
              </a:pPr>
              <a:t>04/08/2015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592" y="9322794"/>
            <a:ext cx="23160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ct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7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0CC1AF-FCAD-43B5-96AA-B2E2B64BA5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82" r:id="rId2"/>
    <p:sldLayoutId id="2147483783" r:id="rId3"/>
    <p:sldLayoutId id="2147483772" r:id="rId4"/>
    <p:sldLayoutId id="2147483773" r:id="rId5"/>
    <p:sldLayoutId id="2147483774" r:id="rId6"/>
  </p:sldLayoutIdLst>
  <p:txStyles>
    <p:titleStyle>
      <a:lvl1pPr algn="ctr" defTabSz="992188" rtl="0" eaLnBrk="0" fontAlgn="base" hangingPunct="0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2pPr>
      <a:lvl3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3pPr>
      <a:lvl4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4pPr>
      <a:lvl5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5pPr>
      <a:lvl6pPr marL="4572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6pPr>
      <a:lvl7pPr marL="9144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7pPr>
      <a:lvl8pPr marL="13716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8pPr>
      <a:lvl9pPr marL="18288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9pPr>
    </p:titleStyle>
    <p:bodyStyle>
      <a:lvl1pPr marL="371475" indent="-371475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6450" indent="-309563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838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6725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3613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0101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483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22865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19247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638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276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8914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85528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191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29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7467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7105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365992" y="403821"/>
            <a:ext cx="658321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5992" y="2346525"/>
            <a:ext cx="6583218" cy="663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9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E25FF0-82B7-4B35-9B70-BB49BBC39BC7}" type="datetimeFigureOut">
              <a:rPr lang="en-US"/>
              <a:pPr>
                <a:defRPr/>
              </a:pPr>
              <a:t>04/08/2015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592" y="9322794"/>
            <a:ext cx="23160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ct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7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EF420D-1E69-4231-9305-6E4DBF3455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75" r:id="rId2"/>
    <p:sldLayoutId id="2147483776" r:id="rId3"/>
    <p:sldLayoutId id="2147483777" r:id="rId4"/>
    <p:sldLayoutId id="2147483778" r:id="rId5"/>
  </p:sldLayoutIdLst>
  <p:txStyles>
    <p:titleStyle>
      <a:lvl1pPr algn="ctr" defTabSz="992188" rtl="0" eaLnBrk="0" fontAlgn="base" hangingPunct="0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2pPr>
      <a:lvl3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3pPr>
      <a:lvl4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4pPr>
      <a:lvl5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5pPr>
      <a:lvl6pPr marL="4572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6pPr>
      <a:lvl7pPr marL="9144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7pPr>
      <a:lvl8pPr marL="13716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8pPr>
      <a:lvl9pPr marL="18288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9pPr>
    </p:titleStyle>
    <p:bodyStyle>
      <a:lvl1pPr marL="371475" indent="-371475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6450" indent="-309563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838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6725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3613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0101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483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22865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19247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638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276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8914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85528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191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29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7467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7105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2791162"/>
            <a:ext cx="6583680" cy="2886307"/>
          </a:xfrm>
        </p:spPr>
        <p:txBody>
          <a:bodyPr/>
          <a:lstStyle/>
          <a:p>
            <a:r>
              <a:rPr lang="en-US" dirty="0" smtClean="0"/>
              <a:t>Reference Area Photographs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Inspection Conducted on  </a:t>
            </a:r>
            <a:r>
              <a:rPr lang="en-US" dirty="0" smtClean="0"/>
              <a:t>April 07</a:t>
            </a:r>
            <a:r>
              <a:rPr lang="en-US" dirty="0" smtClean="0"/>
              <a:t>, 2015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URSA Operating Company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Lundgren Pad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</a:t>
            </a:r>
            <a:r>
              <a:rPr lang="en-US" dirty="0" smtClean="0"/>
              <a:t>ID #</a:t>
            </a:r>
            <a:r>
              <a:rPr lang="en-US" dirty="0" smtClean="0"/>
              <a:t>324342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Centralized Facility </a:t>
            </a:r>
            <a:r>
              <a:rPr lang="en-US" dirty="0" smtClean="0"/>
              <a:t>ID # </a:t>
            </a:r>
            <a:r>
              <a:rPr lang="en-US" dirty="0" smtClean="0"/>
              <a:t>149019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 smtClean="0"/>
              <a:t>Photos taken by Carlos Lujan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r>
              <a:rPr lang="en-US" sz="1400" dirty="0" smtClean="0"/>
              <a:t>Lundgren Pad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Lundgren Sign on well fence.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Lundgren well, API #045 11276.  Well is temporarily abandoned.</a:t>
            </a:r>
            <a:endParaRPr lang="en-US" dirty="0" smtClean="0"/>
          </a:p>
        </p:txBody>
      </p:sp>
      <p:pic>
        <p:nvPicPr>
          <p:cNvPr id="1027" name="Picture 3" descr="U:\LujanC\PHOTOS\COGCC_2015-04-07_URSA Lundgren Pad\DSCN0861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rcRect t="649" b="649"/>
          <a:stretch>
            <a:fillRect/>
          </a:stretch>
        </p:blipFill>
        <p:spPr bwMode="auto">
          <a:xfrm>
            <a:off x="1117600" y="5416550"/>
            <a:ext cx="4889500" cy="3619500"/>
          </a:xfrm>
          <a:prstGeom prst="rect">
            <a:avLst/>
          </a:prstGeom>
          <a:noFill/>
        </p:spPr>
      </p:pic>
      <p:pic>
        <p:nvPicPr>
          <p:cNvPr id="1028" name="Picture 4" descr="U:\LujanC\PHOTOS\COGCC_2015-04-07_URSA Lundgren Pad\DSCN0860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rcRect t="1104" b="1104"/>
          <a:stretch>
            <a:fillRect/>
          </a:stretch>
        </p:blipFill>
        <p:spPr bwMode="auto">
          <a:xfrm>
            <a:off x="1069975" y="985838"/>
            <a:ext cx="4937125" cy="36210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r>
              <a:rPr lang="en-US" sz="1400" dirty="0" smtClean="0"/>
              <a:t>Lundgren Pad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Sampling on the footprint of the former </a:t>
            </a:r>
            <a:r>
              <a:rPr lang="en-US" dirty="0" err="1" smtClean="0"/>
              <a:t>landfarming</a:t>
            </a:r>
            <a:r>
              <a:rPr lang="en-US" dirty="0" smtClean="0"/>
              <a:t> operation.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Collecting a confirmation sample 4 to 6 inches below the original pad surface. </a:t>
            </a:r>
            <a:endParaRPr lang="en-US" dirty="0" smtClean="0"/>
          </a:p>
        </p:txBody>
      </p:sp>
      <p:pic>
        <p:nvPicPr>
          <p:cNvPr id="2050" name="Picture 2" descr="U:\LujanC\PHOTOS\COGCC_2015-04-07_URSA Lundgren Pad\DSCN0866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rcRect t="1104" b="1104"/>
          <a:stretch>
            <a:fillRect/>
          </a:stretch>
        </p:blipFill>
        <p:spPr bwMode="auto">
          <a:xfrm>
            <a:off x="1069975" y="985838"/>
            <a:ext cx="4937125" cy="3621087"/>
          </a:xfrm>
          <a:prstGeom prst="rect">
            <a:avLst/>
          </a:prstGeom>
          <a:noFill/>
        </p:spPr>
      </p:pic>
      <p:pic>
        <p:nvPicPr>
          <p:cNvPr id="2051" name="Picture 3" descr="U:\LujanC\PHOTOS\COGCC_2015-04-07_URSA Lundgren Pad\DSCN0867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rcRect t="649" b="649"/>
          <a:stretch>
            <a:fillRect/>
          </a:stretch>
        </p:blipFill>
        <p:spPr bwMode="auto">
          <a:xfrm>
            <a:off x="1117600" y="5416550"/>
            <a:ext cx="48895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r>
              <a:rPr lang="en-US" sz="1400" dirty="0" smtClean="0"/>
              <a:t>Lundgren Pad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r>
              <a:rPr lang="en-US" dirty="0" smtClean="0"/>
              <a:t>View of the pad looking west, showing the former location of the Centralized Facility (</a:t>
            </a:r>
            <a:r>
              <a:rPr lang="en-US" dirty="0" err="1" smtClean="0"/>
              <a:t>Frac</a:t>
            </a:r>
            <a:r>
              <a:rPr lang="en-US" dirty="0" smtClean="0"/>
              <a:t>/</a:t>
            </a:r>
            <a:r>
              <a:rPr lang="en-US" dirty="0" err="1" smtClean="0"/>
              <a:t>flowback</a:t>
            </a:r>
            <a:r>
              <a:rPr lang="en-US" dirty="0" smtClean="0"/>
              <a:t> Pit Facility </a:t>
            </a:r>
            <a:r>
              <a:rPr lang="en-US" dirty="0" smtClean="0"/>
              <a:t>ID # </a:t>
            </a:r>
            <a:r>
              <a:rPr lang="en-US" dirty="0" smtClean="0"/>
              <a:t>149019) and the pad at the distance.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View looking southwest.  Pit has been remediated</a:t>
            </a:r>
            <a:r>
              <a:rPr lang="en-US" dirty="0" smtClean="0"/>
              <a:t> </a:t>
            </a:r>
            <a:r>
              <a:rPr lang="en-US" dirty="0" smtClean="0"/>
              <a:t>and</a:t>
            </a:r>
            <a:r>
              <a:rPr lang="en-US" dirty="0" smtClean="0"/>
              <a:t> backfilled.  The area has been </a:t>
            </a:r>
            <a:r>
              <a:rPr lang="en-US" dirty="0" err="1" smtClean="0"/>
              <a:t>recontoured</a:t>
            </a:r>
            <a:r>
              <a:rPr lang="en-US" dirty="0" smtClean="0"/>
              <a:t> and seeded.  Vegetation is starting to grow.</a:t>
            </a:r>
            <a:endParaRPr lang="en-US" dirty="0" smtClean="0"/>
          </a:p>
        </p:txBody>
      </p:sp>
      <p:pic>
        <p:nvPicPr>
          <p:cNvPr id="3074" name="Picture 2" descr="U:\LujanC\PHOTOS\COGCC_2015-04-07_URSA Lundgren Pad\DSCN0870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rcRect t="1104" b="1104"/>
          <a:stretch>
            <a:fillRect/>
          </a:stretch>
        </p:blipFill>
        <p:spPr bwMode="auto">
          <a:xfrm>
            <a:off x="1069975" y="985838"/>
            <a:ext cx="4937125" cy="3621087"/>
          </a:xfrm>
          <a:prstGeom prst="rect">
            <a:avLst/>
          </a:prstGeom>
          <a:noFill/>
        </p:spPr>
      </p:pic>
      <p:pic>
        <p:nvPicPr>
          <p:cNvPr id="3075" name="Picture 3" descr="U:\LujanC\PHOTOS\COGCC_2015-04-07_URSA Lundgren Pad\DSCN0871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rcRect t="649" b="649"/>
          <a:stretch>
            <a:fillRect/>
          </a:stretch>
        </p:blipFill>
        <p:spPr bwMode="auto">
          <a:xfrm>
            <a:off x="1117600" y="5416550"/>
            <a:ext cx="48895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r>
              <a:rPr lang="en-US" sz="1400" dirty="0" smtClean="0"/>
              <a:t>Lundgren Pad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Closer view of the pad.  Some pieces of liner, plastic and PVC piping were observed.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Monitoring well south and </a:t>
            </a:r>
            <a:r>
              <a:rPr lang="en-US" dirty="0" err="1" smtClean="0"/>
              <a:t>downgradient</a:t>
            </a:r>
            <a:r>
              <a:rPr lang="en-US" dirty="0" smtClean="0"/>
              <a:t> of the former pit location.  Not in use anymore.  </a:t>
            </a:r>
            <a:endParaRPr lang="en-US" dirty="0" smtClean="0"/>
          </a:p>
        </p:txBody>
      </p:sp>
      <p:pic>
        <p:nvPicPr>
          <p:cNvPr id="4098" name="Picture 2" descr="U:\LujanC\PHOTOS\COGCC_2015-04-07_URSA Lundgren Pad\DSCN0873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rcRect t="1104" b="1104"/>
          <a:stretch>
            <a:fillRect/>
          </a:stretch>
        </p:blipFill>
        <p:spPr bwMode="auto">
          <a:xfrm>
            <a:off x="1069975" y="985838"/>
            <a:ext cx="4937125" cy="3621087"/>
          </a:xfrm>
          <a:prstGeom prst="rect">
            <a:avLst/>
          </a:prstGeom>
          <a:noFill/>
        </p:spPr>
      </p:pic>
      <p:pic>
        <p:nvPicPr>
          <p:cNvPr id="4099" name="Picture 3" descr="U:\LujanC\PHOTOS\COGCC_2015-04-07_URSA Lundgren Pad\DSCN0874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rcRect t="649" b="649"/>
          <a:stretch>
            <a:fillRect/>
          </a:stretch>
        </p:blipFill>
        <p:spPr bwMode="auto">
          <a:xfrm>
            <a:off x="1117600" y="5416550"/>
            <a:ext cx="48895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Landscape_4_2_1_object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description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Landscape_4_2_1_objects</Template>
  <TotalTime>123</TotalTime>
  <Words>148</Words>
  <Application>Microsoft Office PowerPoint</Application>
  <PresentationFormat>Custom</PresentationFormat>
  <Paragraphs>14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Landscape_4_2_1_objects</vt:lpstr>
      <vt:lpstr>Default Theme</vt:lpstr>
      <vt:lpstr>1_Custom Design</vt:lpstr>
      <vt:lpstr>Reference Area Photographs  Inspection Conducted on  April 07, 2015  URSA Operating Company Lundgren Pad Location ID #324342  Centralized Facility ID # 149019 </vt:lpstr>
      <vt:lpstr>Lundgren Pad</vt:lpstr>
      <vt:lpstr>Lundgren Pad</vt:lpstr>
      <vt:lpstr>Lundgren Pad</vt:lpstr>
      <vt:lpstr>Lundgren Pad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Presentation Template</dc:title>
  <dc:creator>Carlos Lujan</dc:creator>
  <cp:lastModifiedBy>Carlos Lujan</cp:lastModifiedBy>
  <cp:revision>15</cp:revision>
  <dcterms:created xsi:type="dcterms:W3CDTF">2014-04-07T21:49:10Z</dcterms:created>
  <dcterms:modified xsi:type="dcterms:W3CDTF">2015-04-08T20:01:18Z</dcterms:modified>
</cp:coreProperties>
</file>