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08" d="100"/>
          <a:sy n="108" d="100"/>
        </p:scale>
        <p:origin x="137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001000" cy="711692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000" dirty="0" smtClean="0"/>
              <a:t>KP KAUFFMAN CO. INC.</a:t>
            </a:r>
            <a:br>
              <a:rPr lang="en-US" sz="2000" dirty="0" smtClean="0"/>
            </a:br>
            <a:r>
              <a:rPr lang="en-US" sz="2000" dirty="0" smtClean="0"/>
              <a:t>KNUDSEN </a:t>
            </a:r>
            <a:r>
              <a:rPr lang="en-US" sz="2000" dirty="0" smtClean="0"/>
              <a:t>1    075-06127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OPERATOR # 46290</a:t>
            </a:r>
            <a:br>
              <a:rPr lang="en-US" sz="2000" dirty="0" smtClean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6612" y="4802818"/>
            <a:ext cx="4040188" cy="531181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WELLHEAD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SIGNAGE AT WELLHEAD </a:t>
            </a:r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13681" y="1969295"/>
            <a:ext cx="1928814" cy="1928814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02299" y="1969293"/>
            <a:ext cx="1928812" cy="1928812"/>
          </a:xfrm>
        </p:spPr>
      </p:pic>
    </p:spTree>
    <p:extLst>
      <p:ext uri="{BB962C8B-B14F-4D97-AF65-F5344CB8AC3E}">
        <p14:creationId xmlns:p14="http://schemas.microsoft.com/office/powerpoint/2010/main" val="284591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KP KAUFFMAN CO. INC.</a:t>
            </a:r>
            <a:br>
              <a:rPr lang="en-US" sz="1800" dirty="0" smtClean="0"/>
            </a:br>
            <a:r>
              <a:rPr lang="en-US" sz="1800" dirty="0" smtClean="0"/>
              <a:t>KNUDSEN </a:t>
            </a:r>
            <a:r>
              <a:rPr lang="en-US" sz="1800" dirty="0" smtClean="0"/>
              <a:t>1      075-06127</a:t>
            </a:r>
            <a:endParaRPr lang="en-US" sz="1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LEASE ROAD </a:t>
            </a:r>
            <a:r>
              <a:rPr lang="en-US" dirty="0" smtClean="0"/>
              <a:t>ENTRY AT GATE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LEASE ROAD TO WELLHEAD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4400" y="2207419"/>
            <a:ext cx="3124200" cy="1757362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05400" y="2207419"/>
            <a:ext cx="3124200" cy="1757362"/>
          </a:xfrm>
        </p:spPr>
      </p:pic>
    </p:spTree>
    <p:extLst>
      <p:ext uri="{BB962C8B-B14F-4D97-AF65-F5344CB8AC3E}">
        <p14:creationId xmlns:p14="http://schemas.microsoft.com/office/powerpoint/2010/main" val="2259359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1144</TotalTime>
  <Words>47</Words>
  <Application>Microsoft Office PowerPoint</Application>
  <PresentationFormat>On-screen Show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    KP KAUFFMAN CO. INC. KNUDSEN 1    075-06127 OPERATOR # 46290     </vt:lpstr>
      <vt:lpstr>KP KAUFFMAN CO. INC. KNUDSEN 1      075-06127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178</cp:revision>
  <dcterms:created xsi:type="dcterms:W3CDTF">2014-10-03T21:02:56Z</dcterms:created>
  <dcterms:modified xsi:type="dcterms:W3CDTF">2024-08-01T20:06:01Z</dcterms:modified>
</cp:coreProperties>
</file>