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4" d="100"/>
          <a:sy n="74" d="100"/>
        </p:scale>
        <p:origin x="43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14463" y="1933577"/>
            <a:ext cx="2666997" cy="20002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Impetro</a:t>
            </a:r>
            <a:r>
              <a:rPr lang="en-US" sz="2400" dirty="0" smtClean="0"/>
              <a:t> Resources LLC   #10690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en-US" sz="2400" smtClean="0"/>
              <a:t>SNYDER 3   121-08457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WH-SIGNAGE-PJ-PM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 AT WH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52963" y="1933577"/>
            <a:ext cx="2666997" cy="2000247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2253</TotalTime>
  <Words>14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Impetro Resources LLC   #10690 SNYDER 3   121-08457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368</cp:revision>
  <dcterms:created xsi:type="dcterms:W3CDTF">2014-10-03T21:02:56Z</dcterms:created>
  <dcterms:modified xsi:type="dcterms:W3CDTF">2026-05-11T18:16:25Z</dcterms:modified>
</cp:coreProperties>
</file>