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952D3-793F-4644-9324-8A0DB220E921}" type="datetimeFigureOut">
              <a:rPr lang="en-US" smtClean="0"/>
              <a:pPr/>
              <a:t>11/9/2015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003EF-4E21-461D-83BE-C7264EE3DE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6AD13-F7FA-465E-A36C-C73CE06443FF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DEE36-73CC-4CA3-B6B1-99AB3A592848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B8914-7F78-4537-8ABE-0CBBE581BBAD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CF731-C30D-4F31-B82D-2E9C058F7E97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FFB7-53EA-4A9C-A731-2305E515F4FE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294C4-F58B-46D2-8100-A9F07D2B0734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A8D6D-0C21-4599-9039-E3EB27B641D8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478EB-8DF8-400C-AD41-D7B34A05F64D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922-D191-4EB2-97DF-B865EA68D382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A30F-77CA-464C-9713-F271BD4E89FA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36DD6-5A57-4134-AD76-7C340BFEDB5F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F2EE0-A87D-4564-8CE6-11626A8D4885}" type="datetime1">
              <a:rPr lang="en-US" smtClean="0"/>
              <a:pPr/>
              <a:t>11/9/2015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Final Reclamation Transect                               11/9/2015                                                  Loc. ID 401138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940AF-984F-4FB7-9A56-5BF0806D28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US" dirty="0" smtClean="0"/>
              <a:t>Final Reclamation Transect                               11/9/2015                                                  Loc. ID 401138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4400" y="5486400"/>
            <a:ext cx="731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Photo 1: </a:t>
            </a:r>
            <a:r>
              <a:rPr lang="en-US" dirty="0" smtClean="0"/>
              <a:t>Photo of exposed pipe on western end of location. </a:t>
            </a:r>
            <a:endParaRPr lang="en-US" b="1" dirty="0"/>
          </a:p>
        </p:txBody>
      </p:sp>
      <p:pic>
        <p:nvPicPr>
          <p:cNvPr id="1026" name="Picture 2" descr="C:\Users\TrujilloAm\Documents\Reclamation Inspections\Washington (121)\FR\401138\DSCN01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315200" cy="5487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US" dirty="0" smtClean="0"/>
              <a:t>Final Reclamation Transect                               11/9/2015                                                  Loc. ID 401138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5486400"/>
            <a:ext cx="731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Photo 2: </a:t>
            </a:r>
            <a:r>
              <a:rPr lang="en-US" dirty="0" smtClean="0"/>
              <a:t>Photo of exposed pipe on western end of location. </a:t>
            </a:r>
            <a:endParaRPr lang="en-US" b="1" dirty="0"/>
          </a:p>
        </p:txBody>
      </p:sp>
      <p:pic>
        <p:nvPicPr>
          <p:cNvPr id="2050" name="Picture 2" descr="C:\Users\TrujilloAm\Documents\Reclamation Inspections\Washington (121)\FR\401138\DSCN0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315200" cy="5487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42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TrujilloAM</dc:creator>
  <cp:lastModifiedBy>TrujilloAM</cp:lastModifiedBy>
  <cp:revision>6</cp:revision>
  <dcterms:created xsi:type="dcterms:W3CDTF">2015-11-05T17:03:51Z</dcterms:created>
  <dcterms:modified xsi:type="dcterms:W3CDTF">2015-11-09T23:07:07Z</dcterms:modified>
</cp:coreProperties>
</file>