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57" r:id="rId4"/>
    <p:sldId id="262" r:id="rId5"/>
    <p:sldId id="258" r:id="rId6"/>
    <p:sldId id="261" r:id="rId7"/>
    <p:sldId id="266" r:id="rId8"/>
    <p:sldId id="265" r:id="rId9"/>
    <p:sldId id="263" r:id="rId10"/>
    <p:sldId id="267" r:id="rId11"/>
    <p:sldId id="269" r:id="rId12"/>
    <p:sldId id="271" r:id="rId13"/>
    <p:sldId id="270" r:id="rId14"/>
    <p:sldId id="272" r:id="rId15"/>
  </p:sldIdLst>
  <p:sldSz cx="9144000" cy="6858000" type="screen4x3"/>
  <p:notesSz cx="6858000" cy="9144000"/>
  <p:photoAlbum showCaptions="1" layout="1pic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104" y="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B2F25-99EE-439B-A556-E46B59428E99}" type="datetimeFigureOut">
              <a:rPr lang="en-US" smtClean="0"/>
              <a:pPr/>
              <a:t>2/26/2014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3330-1C6B-4946-A49E-4A92A7A3B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B2F25-99EE-439B-A556-E46B59428E99}" type="datetimeFigureOut">
              <a:rPr lang="en-US" smtClean="0"/>
              <a:pPr/>
              <a:t>2/26/2014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3330-1C6B-4946-A49E-4A92A7A3B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B2F25-99EE-439B-A556-E46B59428E99}" type="datetimeFigureOut">
              <a:rPr lang="en-US" smtClean="0"/>
              <a:pPr/>
              <a:t>2/26/2014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3330-1C6B-4946-A49E-4A92A7A3B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B2F25-99EE-439B-A556-E46B59428E99}" type="datetimeFigureOut">
              <a:rPr lang="en-US" smtClean="0"/>
              <a:pPr/>
              <a:t>2/26/2014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3330-1C6B-4946-A49E-4A92A7A3B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B2F25-99EE-439B-A556-E46B59428E99}" type="datetimeFigureOut">
              <a:rPr lang="en-US" smtClean="0"/>
              <a:pPr/>
              <a:t>2/26/2014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3330-1C6B-4946-A49E-4A92A7A3B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B2F25-99EE-439B-A556-E46B59428E99}" type="datetimeFigureOut">
              <a:rPr lang="en-US" smtClean="0"/>
              <a:pPr/>
              <a:t>2/26/2014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3330-1C6B-4946-A49E-4A92A7A3B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B2F25-99EE-439B-A556-E46B59428E99}" type="datetimeFigureOut">
              <a:rPr lang="en-US" smtClean="0"/>
              <a:pPr/>
              <a:t>2/26/2014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3330-1C6B-4946-A49E-4A92A7A3B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B2F25-99EE-439B-A556-E46B59428E99}" type="datetimeFigureOut">
              <a:rPr lang="en-US" smtClean="0"/>
              <a:pPr/>
              <a:t>2/26/2014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3330-1C6B-4946-A49E-4A92A7A3B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B2F25-99EE-439B-A556-E46B59428E99}" type="datetimeFigureOut">
              <a:rPr lang="en-US" smtClean="0"/>
              <a:pPr/>
              <a:t>2/26/2014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3330-1C6B-4946-A49E-4A92A7A3B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B2F25-99EE-439B-A556-E46B59428E99}" type="datetimeFigureOut">
              <a:rPr lang="en-US" smtClean="0"/>
              <a:pPr/>
              <a:t>2/26/2014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3330-1C6B-4946-A49E-4A92A7A3B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B2F25-99EE-439B-A556-E46B59428E99}" type="datetimeFigureOut">
              <a:rPr lang="en-US" smtClean="0"/>
              <a:pPr/>
              <a:t>2/26/2014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43330-1C6B-4946-A49E-4A92A7A3B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AB2F25-99EE-439B-A556-E46B59428E99}" type="datetimeFigureOut">
              <a:rPr lang="en-US" smtClean="0"/>
              <a:pPr/>
              <a:t>2/26/2014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43330-1C6B-4946-A49E-4A92A7A3BA0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Maralex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/>
              <a:t>Sulfur Gulch </a:t>
            </a:r>
            <a:r>
              <a:rPr lang="en-US" dirty="0" smtClean="0"/>
              <a:t>9-98-10 #2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Pictures taken</a:t>
            </a:r>
          </a:p>
          <a:p>
            <a:r>
              <a:rPr lang="en-US" dirty="0" smtClean="0"/>
              <a:t>3/20/2012</a:t>
            </a:r>
          </a:p>
          <a:p>
            <a:r>
              <a:rPr lang="en-US" dirty="0" smtClean="0"/>
              <a:t>8/30/2013</a:t>
            </a:r>
          </a:p>
          <a:p>
            <a:r>
              <a:rPr lang="en-US" dirty="0" smtClean="0"/>
              <a:t>2/26/2014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4953000"/>
            <a:ext cx="5486400" cy="804862"/>
          </a:xfrm>
        </p:spPr>
        <p:txBody>
          <a:bodyPr/>
          <a:lstStyle/>
          <a:p>
            <a:r>
              <a:rPr lang="en-US" dirty="0" smtClean="0"/>
              <a:t>Google Earth Image Date 8/8/2011, showing location and equipment.</a:t>
            </a:r>
            <a:endParaRPr lang="en-US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8314" r="8314"/>
          <a:stretch>
            <a:fillRect/>
          </a:stretch>
        </p:blipFill>
        <p:spPr bwMode="auto">
          <a:xfrm>
            <a:off x="1752600" y="15240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3505200" y="1295400"/>
            <a:ext cx="685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Tank -&gt;</a:t>
            </a:r>
            <a:endParaRPr lang="en-US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3581400" y="1600200"/>
            <a:ext cx="9512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Separator -&gt;</a:t>
            </a:r>
            <a:endParaRPr lang="en-US" sz="1200" dirty="0"/>
          </a:p>
        </p:txBody>
      </p:sp>
      <p:sp>
        <p:nvSpPr>
          <p:cNvPr id="10" name="TextBox 9"/>
          <p:cNvSpPr txBox="1"/>
          <p:nvPr/>
        </p:nvSpPr>
        <p:spPr>
          <a:xfrm>
            <a:off x="3276600" y="2286000"/>
            <a:ext cx="100219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Pump Jack -&gt;</a:t>
            </a:r>
            <a:endParaRPr lang="en-US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2" name="Picture 1" descr="DSC04571.JPG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Rectangle 2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 smtClean="0"/>
                <a:t>3/20/2012</a:t>
              </a:r>
              <a:endParaRPr lang="en-US" sz="2400" dirty="0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2" name="Picture 1" descr="DSC04576.JPG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Rectangle 2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 smtClean="0"/>
                <a:t>3/20/2012</a:t>
              </a:r>
              <a:endParaRPr lang="en-US" sz="2400" dirty="0"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2" name="Picture 1" descr="DSC04572.JPG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Rectangle 2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 smtClean="0"/>
                <a:t>3/20/2012</a:t>
              </a:r>
              <a:endParaRPr lang="en-US" sz="2400" dirty="0"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2" name="Picture 1" descr="DSC04575.JPG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Rectangle 2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 smtClean="0"/>
                <a:t>3/20/2012</a:t>
              </a:r>
              <a:endParaRPr lang="en-US" sz="2400" dirty="0"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2" name="Picture 1" descr="DSC05936.JPG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Rectangle 2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 smtClean="0"/>
                <a:t>8/30/2013</a:t>
              </a:r>
              <a:endParaRPr lang="en-US" sz="2400" dirty="0"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2" name="Picture 1" descr="DSC05935.JPG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Rectangle 2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 smtClean="0"/>
                <a:t>8/30/2013</a:t>
              </a:r>
              <a:endParaRPr lang="en-US" sz="2400" dirty="0"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2" name="Picture 1" descr="DSC05933.JPG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Rectangle 2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 smtClean="0"/>
                <a:t>8/30/2013</a:t>
              </a:r>
              <a:endParaRPr lang="en-US" sz="2400" dirty="0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2" name="Picture 1" descr="DSC05937.JPG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Rectangle 2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 smtClean="0"/>
                <a:t>8/30/2013</a:t>
              </a:r>
              <a:endParaRPr lang="en-US" sz="2400" dirty="0"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2" name="Picture 1" descr="DSC06937.JPG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Rectangle 2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 smtClean="0"/>
                <a:t>2/26/2014</a:t>
              </a:r>
              <a:endParaRPr lang="en-US" sz="2400" dirty="0"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2" name="Picture 1" descr="DSC06939.JPG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Rectangle 2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 smtClean="0"/>
                <a:t>2/26/2014</a:t>
              </a:r>
              <a:endParaRPr lang="en-US" sz="2400" dirty="0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2" name="Picture 1" descr="DSC06938.JPG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Rectangle 2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 smtClean="0"/>
                <a:t>2/26/2014</a:t>
              </a:r>
              <a:endParaRPr lang="en-US" sz="2400" dirty="0"/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 noGrp="1" noUngrp="1" noChangeAspect="1"/>
          </p:cNvGrpSpPr>
          <p:nvPr/>
        </p:nvGrpSpPr>
        <p:grpSpPr>
          <a:xfrm>
            <a:off x="914400" y="685800"/>
            <a:ext cx="7315200" cy="5867400"/>
            <a:chOff x="914400" y="685800"/>
            <a:chExt cx="7315200" cy="5867400"/>
          </a:xfrm>
        </p:grpSpPr>
        <p:pic>
          <p:nvPicPr>
            <p:cNvPr id="2" name="Picture 1" descr="DSC06940.JPG"/>
            <p:cNvPicPr>
              <a:picLocks noRot="1" noChangeAspect="1" noMove="1" noResize="1"/>
            </p:cNvPicPr>
            <p:nvPr isPhoto="1"/>
          </p:nvPicPr>
          <p:blipFill>
            <a:blip r:embed="rId2" cstate="print">
              <a:lum/>
            </a:blip>
            <a:stretch>
              <a:fillRect/>
            </a:stretch>
          </p:blipFill>
          <p:spPr>
            <a:xfrm>
              <a:off x="914400" y="685800"/>
              <a:ext cx="7315200" cy="5486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" name="Rectangle 2"/>
            <p:cNvSpPr/>
            <p:nvPr/>
          </p:nvSpPr>
          <p:spPr>
            <a:xfrm>
              <a:off x="914400" y="6210300"/>
              <a:ext cx="73152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anchor="ctr">
              <a:normAutofit fontScale="85000" lnSpcReduction="20000"/>
            </a:bodyPr>
            <a:lstStyle/>
            <a:p>
              <a:pPr algn="ctr"/>
              <a:r>
                <a:rPr lang="en-US" sz="2400" dirty="0" smtClean="0"/>
                <a:t>2/26/2014</a:t>
              </a:r>
              <a:endParaRPr lang="en-US" sz="24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36</Words>
  <Application>Microsoft Office PowerPoint</Application>
  <PresentationFormat>On-screen Show (4:3)</PresentationFormat>
  <Paragraphs>21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Maralex  Sulfur Gulch 9-98-10 #2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Maralex  Sulfur Gulch 9-98-10 #2</dc:title>
  <dc:creator>Browninc</dc:creator>
  <cp:lastModifiedBy>Browninc</cp:lastModifiedBy>
  <cp:revision>5</cp:revision>
  <dcterms:created xsi:type="dcterms:W3CDTF">2014-02-26T23:38:26Z</dcterms:created>
  <dcterms:modified xsi:type="dcterms:W3CDTF">2014-02-27T00:54:40Z</dcterms:modified>
</cp:coreProperties>
</file>