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Guthrie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08349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600" dirty="0" smtClean="0"/>
              <a:t>Battery View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600" dirty="0" smtClean="0"/>
              <a:t>Wellhead, pumping unit, prime mover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800" dirty="0"/>
              <a:t>Inspection Photos</a:t>
            </a:r>
            <a:br>
              <a:rPr lang="en-US" sz="1800" dirty="0"/>
            </a:br>
            <a:r>
              <a:rPr lang="en-US" sz="1800" dirty="0"/>
              <a:t>Location Name: Guthrie #1</a:t>
            </a:r>
            <a:br>
              <a:rPr lang="en-US" sz="1800" dirty="0"/>
            </a:br>
            <a:r>
              <a:rPr lang="en-US" sz="1800" dirty="0"/>
              <a:t>API: 05-001-08349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Repair </a:t>
            </a:r>
            <a:r>
              <a:rPr lang="en-US" dirty="0">
                <a:solidFill>
                  <a:srgbClr val="FF0000"/>
                </a:solidFill>
              </a:rPr>
              <a:t>or install berms or other secondary containment devices per Rule 605.a.(4).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Separator and meter run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2649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</TotalTime>
  <Words>32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Guthrie #1 API: 05-001-08349</vt:lpstr>
      <vt:lpstr>Inspection Photos Location Name: Guthrie #1 API: 05-001-08349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2017-05-25T19:36:53Z</dcterms:modified>
</cp:coreProperties>
</file>