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05" d="100"/>
          <a:sy n="105" d="100"/>
        </p:scale>
        <p:origin x="7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Truitt 10-06</a:t>
            </a:r>
            <a:br>
              <a:rPr lang="en-US" sz="1600" dirty="0" smtClean="0"/>
            </a:br>
            <a:r>
              <a:rPr lang="en-US" sz="1600" dirty="0" smtClean="0"/>
              <a:t>API: 05-125-11831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530225" y="4330626"/>
            <a:ext cx="2294171" cy="533400"/>
          </a:xfrm>
        </p:spPr>
        <p:txBody>
          <a:bodyPr>
            <a:normAutofit fontScale="92500"/>
          </a:bodyPr>
          <a:lstStyle/>
          <a:p>
            <a:r>
              <a:rPr lang="en-US" sz="1200" dirty="0" smtClean="0"/>
              <a:t>1. </a:t>
            </a:r>
            <a:r>
              <a:rPr lang="en-US" sz="1200" dirty="0" smtClean="0"/>
              <a:t>Access to wellhead </a:t>
            </a:r>
            <a:r>
              <a:rPr lang="en-US" sz="1200" dirty="0" smtClean="0"/>
              <a:t>is impassable and needs maintenance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364" y="2190482"/>
            <a:ext cx="2830755" cy="2123066"/>
          </a:xfrm>
        </p:spPr>
      </p:pic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84" y="1305934"/>
            <a:ext cx="2271712" cy="3028950"/>
          </a:xfrm>
        </p:spPr>
      </p:pic>
      <p:sp>
        <p:nvSpPr>
          <p:cNvPr id="6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204364" y="4305032"/>
            <a:ext cx="2830755" cy="533400"/>
          </a:xfrm>
        </p:spPr>
        <p:txBody>
          <a:bodyPr>
            <a:normAutofit/>
          </a:bodyPr>
          <a:lstStyle/>
          <a:p>
            <a:r>
              <a:rPr lang="en-US" sz="1100" dirty="0" smtClean="0"/>
              <a:t>2. Wellhead. Update lease sign to current operator</a:t>
            </a:r>
            <a:endParaRPr lang="en-US" sz="1100" dirty="0"/>
          </a:p>
        </p:txBody>
      </p:sp>
      <p:pic>
        <p:nvPicPr>
          <p:cNvPr id="8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088" y="1305935"/>
            <a:ext cx="2271712" cy="3028949"/>
          </a:xfrm>
        </p:spPr>
      </p:pic>
      <p:sp>
        <p:nvSpPr>
          <p:cNvPr id="9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6415088" y="4344342"/>
            <a:ext cx="2271712" cy="533400"/>
          </a:xfrm>
        </p:spPr>
        <p:txBody>
          <a:bodyPr>
            <a:normAutofit/>
          </a:bodyPr>
          <a:lstStyle/>
          <a:p>
            <a:r>
              <a:rPr lang="en-US" sz="1100" dirty="0"/>
              <a:t>3</a:t>
            </a:r>
            <a:r>
              <a:rPr lang="en-US" sz="1100" dirty="0" smtClean="0"/>
              <a:t>. </a:t>
            </a:r>
            <a:r>
              <a:rPr lang="en-US" sz="1100" dirty="0" smtClean="0"/>
              <a:t>Access near windmill is eroded and needs repaired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876</TotalTime>
  <Words>46</Words>
  <Application>Microsoft Office PowerPoint</Application>
  <PresentationFormat>On-screen Show (4:3)</PresentationFormat>
  <Paragraphs>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Truitt 10-06 API: 05-125-11831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114</cp:revision>
  <dcterms:created xsi:type="dcterms:W3CDTF">2014-10-03T21:02:56Z</dcterms:created>
  <dcterms:modified xsi:type="dcterms:W3CDTF">2020-09-11T20:01:33Z</dcterms:modified>
</cp:coreProperties>
</file>