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71" r:id="rId2"/>
    <p:sldId id="272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84" r:id="rId15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32" autoAdjust="0"/>
  </p:normalViewPr>
  <p:slideViewPr>
    <p:cSldViewPr>
      <p:cViewPr varScale="1">
        <p:scale>
          <a:sx n="90" d="100"/>
          <a:sy n="90" d="100"/>
        </p:scale>
        <p:origin x="102" y="2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7/20/2022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7/20/2022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Inspection document: #684093088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 smtClean="0"/>
              <a:t>416625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Inspection </a:t>
            </a:r>
            <a:r>
              <a:rPr lang="en-US" sz="1600" dirty="0"/>
              <a:t>Date: </a:t>
            </a:r>
            <a:r>
              <a:rPr lang="en-US" sz="1600" dirty="0" smtClean="0"/>
              <a:t>7/20/2022 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All Photos </a:t>
            </a:r>
            <a:r>
              <a:rPr lang="en-US" sz="1600" dirty="0"/>
              <a:t>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381000" y="5105400"/>
            <a:ext cx="8763000" cy="493143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/>
              <a:t>#1 </a:t>
            </a:r>
            <a:r>
              <a:rPr lang="en-US" sz="1200" dirty="0" smtClean="0"/>
              <a:t>sign at tank battery</a:t>
            </a:r>
            <a:endParaRPr lang="en-US" sz="1200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533400" y="457200"/>
            <a:ext cx="5023624" cy="3886200"/>
          </a:xfrm>
        </p:spPr>
      </p:pic>
    </p:spTree>
    <p:extLst>
      <p:ext uri="{BB962C8B-B14F-4D97-AF65-F5344CB8AC3E}">
        <p14:creationId xmlns:p14="http://schemas.microsoft.com/office/powerpoint/2010/main" val="3998649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 smtClean="0"/>
              <a:t>416625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Inspection </a:t>
            </a:r>
            <a:r>
              <a:rPr lang="en-US" sz="1600" dirty="0"/>
              <a:t>Date: </a:t>
            </a:r>
            <a:r>
              <a:rPr lang="en-US" sz="1600" dirty="0" smtClean="0"/>
              <a:t>7/20/2022 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All Photos </a:t>
            </a:r>
            <a:r>
              <a:rPr lang="en-US" sz="1600" dirty="0"/>
              <a:t>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381000" y="5105400"/>
            <a:ext cx="8763000" cy="493143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#2 sing at tank battery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462951"/>
            <a:ext cx="5410200" cy="4185249"/>
          </a:xfrm>
        </p:spPr>
      </p:pic>
    </p:spTree>
    <p:extLst>
      <p:ext uri="{BB962C8B-B14F-4D97-AF65-F5344CB8AC3E}">
        <p14:creationId xmlns:p14="http://schemas.microsoft.com/office/powerpoint/2010/main" val="3222665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 smtClean="0"/>
              <a:t>416625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Inspection </a:t>
            </a:r>
            <a:r>
              <a:rPr lang="en-US" sz="1600" dirty="0"/>
              <a:t>Date: </a:t>
            </a:r>
            <a:r>
              <a:rPr lang="en-US" sz="1600" dirty="0" smtClean="0"/>
              <a:t>7/20/2022 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All Photos </a:t>
            </a:r>
            <a:r>
              <a:rPr lang="en-US" sz="1600" dirty="0"/>
              <a:t>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381000" y="5105400"/>
            <a:ext cx="8763000" cy="493143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#3 view of tank battery looking north-northeast.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521898"/>
            <a:ext cx="5334000" cy="4126302"/>
          </a:xfrm>
        </p:spPr>
      </p:pic>
    </p:spTree>
    <p:extLst>
      <p:ext uri="{BB962C8B-B14F-4D97-AF65-F5344CB8AC3E}">
        <p14:creationId xmlns:p14="http://schemas.microsoft.com/office/powerpoint/2010/main" val="1679055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 smtClean="0"/>
              <a:t>416625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Inspection </a:t>
            </a:r>
            <a:r>
              <a:rPr lang="en-US" sz="1600" dirty="0"/>
              <a:t>Date: </a:t>
            </a:r>
            <a:r>
              <a:rPr lang="en-US" sz="1600" dirty="0" smtClean="0"/>
              <a:t>7/20/2022 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All Photos </a:t>
            </a:r>
            <a:r>
              <a:rPr lang="en-US" sz="1600" dirty="0"/>
              <a:t>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381000" y="5105400"/>
            <a:ext cx="8763000" cy="493143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#4 low spot in berm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345057"/>
            <a:ext cx="5562600" cy="4303143"/>
          </a:xfrm>
        </p:spPr>
      </p:pic>
    </p:spTree>
    <p:extLst>
      <p:ext uri="{BB962C8B-B14F-4D97-AF65-F5344CB8AC3E}">
        <p14:creationId xmlns:p14="http://schemas.microsoft.com/office/powerpoint/2010/main" val="3346085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 smtClean="0"/>
              <a:t>416625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Inspection </a:t>
            </a:r>
            <a:r>
              <a:rPr lang="en-US" sz="1600" dirty="0"/>
              <a:t>Date: </a:t>
            </a:r>
            <a:r>
              <a:rPr lang="en-US" sz="1600" dirty="0" smtClean="0"/>
              <a:t>7/20/2022 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All Photos </a:t>
            </a:r>
            <a:r>
              <a:rPr lang="en-US" sz="1600" dirty="0"/>
              <a:t>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381000" y="5105400"/>
            <a:ext cx="8763000" cy="493143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#5 low spot in berm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404004"/>
            <a:ext cx="5486400" cy="4244196"/>
          </a:xfrm>
        </p:spPr>
      </p:pic>
    </p:spTree>
    <p:extLst>
      <p:ext uri="{BB962C8B-B14F-4D97-AF65-F5344CB8AC3E}">
        <p14:creationId xmlns:p14="http://schemas.microsoft.com/office/powerpoint/2010/main" val="2939440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 smtClean="0"/>
              <a:t>416625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Inspection </a:t>
            </a:r>
            <a:r>
              <a:rPr lang="en-US" sz="1600" dirty="0"/>
              <a:t>Date: </a:t>
            </a:r>
            <a:r>
              <a:rPr lang="en-US" sz="1600" dirty="0" smtClean="0"/>
              <a:t>7/20/2022 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All Photos </a:t>
            </a:r>
            <a:r>
              <a:rPr lang="en-US" sz="1600" dirty="0"/>
              <a:t>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381000" y="5105400"/>
            <a:ext cx="8763000" cy="493143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#6 production equipment and weeds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462951"/>
            <a:ext cx="5410200" cy="4185249"/>
          </a:xfrm>
        </p:spPr>
      </p:pic>
    </p:spTree>
    <p:extLst>
      <p:ext uri="{BB962C8B-B14F-4D97-AF65-F5344CB8AC3E}">
        <p14:creationId xmlns:p14="http://schemas.microsoft.com/office/powerpoint/2010/main" val="3549849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 smtClean="0"/>
              <a:t>416625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Inspection </a:t>
            </a:r>
            <a:r>
              <a:rPr lang="en-US" sz="1600" dirty="0"/>
              <a:t>Date: </a:t>
            </a:r>
            <a:r>
              <a:rPr lang="en-US" sz="1600" dirty="0" smtClean="0"/>
              <a:t>7/20/2022 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All Photos </a:t>
            </a:r>
            <a:r>
              <a:rPr lang="en-US" sz="1600" dirty="0"/>
              <a:t>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381000" y="5105400"/>
            <a:ext cx="8763000" cy="493143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#7 Production </a:t>
            </a:r>
            <a:r>
              <a:rPr lang="en-US" sz="1200" dirty="0" err="1" smtClean="0"/>
              <a:t>equiptment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404004"/>
            <a:ext cx="5486400" cy="4244196"/>
          </a:xfrm>
        </p:spPr>
      </p:pic>
    </p:spTree>
    <p:extLst>
      <p:ext uri="{BB962C8B-B14F-4D97-AF65-F5344CB8AC3E}">
        <p14:creationId xmlns:p14="http://schemas.microsoft.com/office/powerpoint/2010/main" val="1771222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 smtClean="0"/>
              <a:t>416625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Inspection </a:t>
            </a:r>
            <a:r>
              <a:rPr lang="en-US" sz="1600" dirty="0"/>
              <a:t>Date: </a:t>
            </a:r>
            <a:r>
              <a:rPr lang="en-US" sz="1600" dirty="0" smtClean="0"/>
              <a:t>7/20/2022 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All Photos </a:t>
            </a:r>
            <a:r>
              <a:rPr lang="en-US" sz="1600" dirty="0"/>
              <a:t>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381000" y="5105400"/>
            <a:ext cx="8763000" cy="493143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#8 Stormwater discharge, settling/sediment pond, weeds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345057"/>
            <a:ext cx="5562600" cy="4303143"/>
          </a:xfrm>
        </p:spPr>
      </p:pic>
    </p:spTree>
    <p:extLst>
      <p:ext uri="{BB962C8B-B14F-4D97-AF65-F5344CB8AC3E}">
        <p14:creationId xmlns:p14="http://schemas.microsoft.com/office/powerpoint/2010/main" val="3139009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 smtClean="0"/>
              <a:t>416625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Inspection </a:t>
            </a:r>
            <a:r>
              <a:rPr lang="en-US" sz="1600" dirty="0"/>
              <a:t>Date: </a:t>
            </a:r>
            <a:r>
              <a:rPr lang="en-US" sz="1600" dirty="0" smtClean="0"/>
              <a:t>7/20/2022 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All Photos </a:t>
            </a:r>
            <a:r>
              <a:rPr lang="en-US" sz="1600" dirty="0"/>
              <a:t>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381000" y="5105400"/>
            <a:ext cx="8763000" cy="493143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#9 emissions control device, this was lit at the time of inspection, inspector could feel the heat.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345057"/>
            <a:ext cx="5562600" cy="4303143"/>
          </a:xfrm>
        </p:spPr>
      </p:pic>
    </p:spTree>
    <p:extLst>
      <p:ext uri="{BB962C8B-B14F-4D97-AF65-F5344CB8AC3E}">
        <p14:creationId xmlns:p14="http://schemas.microsoft.com/office/powerpoint/2010/main" val="4160627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 smtClean="0"/>
              <a:t>416625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Inspection </a:t>
            </a:r>
            <a:r>
              <a:rPr lang="en-US" sz="1600" dirty="0"/>
              <a:t>Date: </a:t>
            </a:r>
            <a:r>
              <a:rPr lang="en-US" sz="1600" dirty="0" smtClean="0"/>
              <a:t>7/20/2022 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All Photos </a:t>
            </a:r>
            <a:r>
              <a:rPr lang="en-US" sz="1600" dirty="0"/>
              <a:t>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381000" y="5105400"/>
            <a:ext cx="8763000" cy="493143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#10 close up of photo #11 see bottom of #11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580845"/>
            <a:ext cx="5257800" cy="4067355"/>
          </a:xfrm>
        </p:spPr>
      </p:pic>
    </p:spTree>
    <p:extLst>
      <p:ext uri="{BB962C8B-B14F-4D97-AF65-F5344CB8AC3E}">
        <p14:creationId xmlns:p14="http://schemas.microsoft.com/office/powerpoint/2010/main" val="2970935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 smtClean="0"/>
              <a:t>416625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Inspection </a:t>
            </a:r>
            <a:r>
              <a:rPr lang="en-US" sz="1600" dirty="0"/>
              <a:t>Date: </a:t>
            </a:r>
            <a:r>
              <a:rPr lang="en-US" sz="1600" dirty="0" smtClean="0"/>
              <a:t>7/20/2022 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All Photos </a:t>
            </a:r>
            <a:r>
              <a:rPr lang="en-US" sz="1600" dirty="0"/>
              <a:t>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381000" y="5105400"/>
            <a:ext cx="8763000" cy="493143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#11 emission control device and weeds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 rot="5400000">
            <a:off x="367990" y="825190"/>
            <a:ext cx="4826620" cy="3733800"/>
          </a:xfrm>
        </p:spPr>
      </p:pic>
    </p:spTree>
    <p:extLst>
      <p:ext uri="{BB962C8B-B14F-4D97-AF65-F5344CB8AC3E}">
        <p14:creationId xmlns:p14="http://schemas.microsoft.com/office/powerpoint/2010/main" val="601008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 smtClean="0"/>
              <a:t>416625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Inspection </a:t>
            </a:r>
            <a:r>
              <a:rPr lang="en-US" sz="1600" dirty="0"/>
              <a:t>Date: </a:t>
            </a:r>
            <a:r>
              <a:rPr lang="en-US" sz="1600" dirty="0" smtClean="0"/>
              <a:t>7/20/2022 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All Photos </a:t>
            </a:r>
            <a:r>
              <a:rPr lang="en-US" sz="1600" dirty="0"/>
              <a:t>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381000" y="5105400"/>
            <a:ext cx="8763000" cy="493143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#12 Combustor, was not lit at time of inspection. 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 rot="5400000">
            <a:off x="367990" y="825190"/>
            <a:ext cx="4826620" cy="3733800"/>
          </a:xfrm>
        </p:spPr>
      </p:pic>
    </p:spTree>
    <p:extLst>
      <p:ext uri="{BB962C8B-B14F-4D97-AF65-F5344CB8AC3E}">
        <p14:creationId xmlns:p14="http://schemas.microsoft.com/office/powerpoint/2010/main" val="4276844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 smtClean="0"/>
              <a:t>416625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Inspection </a:t>
            </a:r>
            <a:r>
              <a:rPr lang="en-US" sz="1600" dirty="0"/>
              <a:t>Date: </a:t>
            </a:r>
            <a:r>
              <a:rPr lang="en-US" sz="1600" dirty="0" smtClean="0"/>
              <a:t>7/20/2022 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All Photos </a:t>
            </a:r>
            <a:r>
              <a:rPr lang="en-US" sz="1600" dirty="0"/>
              <a:t>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381000" y="5105400"/>
            <a:ext cx="8763000" cy="493143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#13 close up of sign in photo #12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29465"/>
          <a:stretch/>
        </p:blipFill>
        <p:spPr>
          <a:xfrm rot="5400000">
            <a:off x="575872" y="186128"/>
            <a:ext cx="4490224" cy="4879969"/>
          </a:xfrm>
        </p:spPr>
      </p:pic>
    </p:spTree>
    <p:extLst>
      <p:ext uri="{BB962C8B-B14F-4D97-AF65-F5344CB8AC3E}">
        <p14:creationId xmlns:p14="http://schemas.microsoft.com/office/powerpoint/2010/main" val="4285624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 smtClean="0"/>
              <a:t>416625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Inspection </a:t>
            </a:r>
            <a:r>
              <a:rPr lang="en-US" sz="1600" dirty="0"/>
              <a:t>Date: </a:t>
            </a:r>
            <a:r>
              <a:rPr lang="en-US" sz="1600" dirty="0" smtClean="0"/>
              <a:t>7/20/2022 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All Photos </a:t>
            </a:r>
            <a:r>
              <a:rPr lang="en-US" sz="1600" dirty="0"/>
              <a:t>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381000" y="5105400"/>
            <a:ext cx="8763000" cy="493143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#14 close up of photo #12 glass. Buster was not lit. 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453687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83193</TotalTime>
  <Words>382</Words>
  <Application>Microsoft Office PowerPoint</Application>
  <PresentationFormat>On-screen Show (4:3)</PresentationFormat>
  <Paragraphs>28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Wingdings</vt:lpstr>
      <vt:lpstr>Office Theme</vt:lpstr>
      <vt:lpstr>Inspection Photos location 416625 Inspection Date: 7/20/2022  All Photos taken by Kris Neidel</vt:lpstr>
      <vt:lpstr>Inspection Photos location 416625 Inspection Date: 7/20/2022  All Photos taken by Kris Neidel</vt:lpstr>
      <vt:lpstr>Inspection Photos location 416625 Inspection Date: 7/20/2022  All Photos taken by Kris Neidel</vt:lpstr>
      <vt:lpstr>Inspection Photos location 416625 Inspection Date: 7/20/2022  All Photos taken by Kris Neidel</vt:lpstr>
      <vt:lpstr>Inspection Photos location 416625 Inspection Date: 7/20/2022  All Photos taken by Kris Neidel</vt:lpstr>
      <vt:lpstr>Inspection Photos location 416625 Inspection Date: 7/20/2022  All Photos taken by Kris Neidel</vt:lpstr>
      <vt:lpstr>Inspection Photos location 416625 Inspection Date: 7/20/2022  All Photos taken by Kris Neidel</vt:lpstr>
      <vt:lpstr>Inspection Photos location 416625 Inspection Date: 7/20/2022  All Photos taken by Kris Neidel</vt:lpstr>
      <vt:lpstr>Inspection Photos location 416625 Inspection Date: 7/20/2022  All Photos taken by Kris Neidel</vt:lpstr>
      <vt:lpstr>Inspection Photos location 416625 Inspection Date: 7/20/2022  All Photos taken by Kris Neidel</vt:lpstr>
      <vt:lpstr>Inspection Photos location 416625 Inspection Date: 7/20/2022  All Photos taken by Kris Neidel</vt:lpstr>
      <vt:lpstr>Inspection Photos location 416625 Inspection Date: 7/20/2022  All Photos taken by Kris Neidel</vt:lpstr>
      <vt:lpstr>Inspection Photos location 416625 Inspection Date: 7/20/2022  All Photos taken by Kris Neidel</vt:lpstr>
      <vt:lpstr>Inspection Photos location 416625 Inspection Date: 7/20/2022  All Photos taken by Kris Neidel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Neidel, Kris</cp:lastModifiedBy>
  <cp:revision>338</cp:revision>
  <dcterms:created xsi:type="dcterms:W3CDTF">2014-10-03T21:02:56Z</dcterms:created>
  <dcterms:modified xsi:type="dcterms:W3CDTF">2022-07-21T17:57:40Z</dcterms:modified>
</cp:coreProperties>
</file>