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Franson</a:t>
            </a:r>
            <a:r>
              <a:rPr lang="en-US" dirty="0" smtClean="0"/>
              <a:t> </a:t>
            </a:r>
            <a:r>
              <a:rPr lang="en-US" dirty="0"/>
              <a:t>7</a:t>
            </a:r>
            <a:r>
              <a:rPr lang="en-US" dirty="0" smtClean="0"/>
              <a:t>-33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</a:t>
            </a:r>
            <a:r>
              <a:rPr lang="en-US" dirty="0" smtClean="0"/>
              <a:t>125-07614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GMR – Sep.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Calibration certificate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1287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Franson 7-33 Location ID# 125-07614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267</cp:revision>
  <dcterms:created xsi:type="dcterms:W3CDTF">2014-10-03T21:02:56Z</dcterms:created>
  <dcterms:modified xsi:type="dcterms:W3CDTF">2020-11-13T21:03:07Z</dcterms:modified>
</cp:coreProperties>
</file>