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F7909-7E9E-4248-B454-BC22A631DAE5}" type="datetimeFigureOut">
              <a:rPr lang="en-US" smtClean="0"/>
              <a:t>10/09/2014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D424C-8DE4-4F28-ABB1-4B551DFAE8C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GM 43-2</a:t>
            </a:r>
          </a:p>
          <a:p>
            <a:r>
              <a:rPr lang="en-US" dirty="0" smtClean="0"/>
              <a:t>05-045-07129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GM 43-2</a:t>
            </a:r>
            <a:endParaRPr lang="en-US"/>
          </a:p>
        </p:txBody>
      </p:sp>
      <p:pic>
        <p:nvPicPr>
          <p:cNvPr id="4" name="Content Placeholder 3" descr="DSCN51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Spill at GM 43-2</a:t>
            </a:r>
            <a:endParaRPr lang="en-US" dirty="0"/>
          </a:p>
        </p:txBody>
      </p:sp>
      <p:pic>
        <p:nvPicPr>
          <p:cNvPr id="7" name="Content Placeholder 6" descr="DSCN511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11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WPX Energy</vt:lpstr>
      <vt:lpstr>GM 43-2</vt:lpstr>
      <vt:lpstr>Spill at GM 43-2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1</cp:revision>
  <dcterms:created xsi:type="dcterms:W3CDTF">2014-10-09T15:20:58Z</dcterms:created>
  <dcterms:modified xsi:type="dcterms:W3CDTF">2014-10-09T15:25:36Z</dcterms:modified>
</cp:coreProperties>
</file>