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0" d="100"/>
          <a:sy n="110" d="100"/>
        </p:scale>
        <p:origin x="59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2/8/2018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2/8/2018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</a:t>
            </a:r>
            <a:br>
              <a:rPr lang="en-US" sz="1600" dirty="0" smtClean="0"/>
            </a:br>
            <a:r>
              <a:rPr lang="en-US" sz="1600" dirty="0" smtClean="0"/>
              <a:t>Location Name: </a:t>
            </a:r>
            <a:r>
              <a:rPr lang="en-US" sz="1600" dirty="0" err="1" smtClean="0"/>
              <a:t>Loflin</a:t>
            </a:r>
            <a:r>
              <a:rPr lang="en-US" sz="1600" dirty="0" smtClean="0"/>
              <a:t> 1-8</a:t>
            </a:r>
            <a:br>
              <a:rPr lang="en-US" sz="1600" dirty="0" smtClean="0"/>
            </a:br>
            <a:r>
              <a:rPr lang="en-US" sz="1600" dirty="0" smtClean="0"/>
              <a:t>API: 05-009-06322</a:t>
            </a:r>
            <a:endParaRPr lang="en-US" sz="160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>
          <a:xfrm>
            <a:off x="2610893" y="4747168"/>
            <a:ext cx="4041775" cy="533400"/>
          </a:xfrm>
        </p:spPr>
        <p:txBody>
          <a:bodyPr>
            <a:normAutofit/>
          </a:bodyPr>
          <a:lstStyle/>
          <a:p>
            <a:r>
              <a:rPr lang="en-US" sz="1200" dirty="0" err="1" smtClean="0"/>
              <a:t>Loflin</a:t>
            </a:r>
            <a:r>
              <a:rPr lang="en-US" sz="1200" dirty="0" smtClean="0"/>
              <a:t> 1-8 on 2/7/18</a:t>
            </a:r>
          </a:p>
          <a:p>
            <a:r>
              <a:rPr lang="en-US" sz="1200" dirty="0" smtClean="0"/>
              <a:t>Remove equipment from location to begin final reclamation</a:t>
            </a:r>
            <a:endParaRPr lang="en-US" sz="1200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10893" y="1552575"/>
            <a:ext cx="4038600" cy="3028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839</TotalTime>
  <Words>18</Words>
  <Application>Microsoft Office PowerPoint</Application>
  <PresentationFormat>On-screen Show (4:3)</PresentationFormat>
  <Paragraphs>5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 Location Name: Loflin 1-8 API: 05-009-06322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Brian welsh</cp:lastModifiedBy>
  <cp:revision>109</cp:revision>
  <dcterms:created xsi:type="dcterms:W3CDTF">2014-10-03T21:02:56Z</dcterms:created>
  <dcterms:modified xsi:type="dcterms:W3CDTF">2018-02-08T17:22:16Z</dcterms:modified>
</cp:coreProperties>
</file>