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43046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414031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713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[</a:t>
            </a:r>
            <a:r>
              <a:rPr lang="en-US" sz="1600" smtClean="0"/>
              <a:t>Kammerzell</a:t>
            </a:r>
            <a:r>
              <a:rPr lang="en-US" sz="1600" dirty="0" smtClean="0"/>
              <a:t> 4-12]</a:t>
            </a:r>
            <a:br>
              <a:rPr lang="en-US" sz="1600" dirty="0" smtClean="0"/>
            </a:br>
            <a:r>
              <a:rPr lang="en-US" sz="1600" dirty="0" smtClean="0"/>
              <a:t>API: 02-123-12609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49530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Kammerzel</a:t>
            </a:r>
            <a:r>
              <a:rPr lang="en-US" sz="1200" dirty="0" smtClean="0"/>
              <a:t> l4-12 battery 3 orange painted risers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Kammarzell</a:t>
            </a:r>
            <a:r>
              <a:rPr lang="en-US" sz="1200" smtClean="0"/>
              <a:t> </a:t>
            </a:r>
            <a:r>
              <a:rPr lang="en-US" sz="1200" smtClean="0"/>
              <a:t>4-12 OIL DUMP LINE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</TotalTime>
  <Words>18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[Kammerzell 4-12] API: 02-123-12609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117</cp:revision>
  <dcterms:created xsi:type="dcterms:W3CDTF">2014-10-03T21:02:56Z</dcterms:created>
  <dcterms:modified xsi:type="dcterms:W3CDTF">2017-05-22T20:21:03Z</dcterms:modified>
</cp:coreProperties>
</file>