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Adamson 27-7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05-125-09408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Adamson 27-7 API: 05-125-09408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127</cp:revision>
  <dcterms:created xsi:type="dcterms:W3CDTF">2014-10-03T21:02:56Z</dcterms:created>
  <dcterms:modified xsi:type="dcterms:W3CDTF">2019-07-30T16:04:15Z</dcterms:modified>
</cp:coreProperties>
</file>