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60" r:id="rId3"/>
    <p:sldId id="259" r:id="rId4"/>
    <p:sldId id="258" r:id="rId5"/>
    <p:sldId id="257" r:id="rId6"/>
    <p:sldId id="261" r:id="rId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59" autoAdjust="0"/>
    <p:restoredTop sz="94632" autoAdjust="0"/>
  </p:normalViewPr>
  <p:slideViewPr>
    <p:cSldViewPr>
      <p:cViewPr varScale="1">
        <p:scale>
          <a:sx n="83" d="100"/>
          <a:sy n="83" d="100"/>
        </p:scale>
        <p:origin x="135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br>
              <a:rPr lang="en-US" sz="1600" dirty="0" smtClean="0"/>
            </a:br>
            <a:r>
              <a:rPr lang="en-US" sz="1600" dirty="0" smtClean="0"/>
              <a:t>Location Name: MF Sharp A1</a:t>
            </a:r>
            <a:br>
              <a:rPr lang="en-US" sz="1600" dirty="0" smtClean="0"/>
            </a:br>
            <a:r>
              <a:rPr lang="en-US" sz="1600" dirty="0" smtClean="0"/>
              <a:t>Location ID: 05-067-07266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 Overview </a:t>
            </a:r>
            <a:r>
              <a:rPr lang="en-US" sz="1200" dirty="0" smtClean="0"/>
              <a:t>photo looking Northwest.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Stained soil/gravel approx. 5’ diameter </a:t>
            </a:r>
            <a:r>
              <a:rPr lang="en-US" sz="1200" dirty="0" smtClean="0"/>
              <a:t>around wellhead, trash and unserviceable equipment circled.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Oval 5"/>
          <p:cNvSpPr/>
          <p:nvPr/>
        </p:nvSpPr>
        <p:spPr>
          <a:xfrm>
            <a:off x="5791200" y="1828800"/>
            <a:ext cx="4572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477000" y="3352800"/>
            <a:ext cx="685800" cy="762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br>
              <a:rPr lang="en-US" sz="1600" dirty="0" smtClean="0"/>
            </a:br>
            <a:r>
              <a:rPr lang="en-US" sz="1600" dirty="0" smtClean="0"/>
              <a:t>Location Name: MF Sharp A1</a:t>
            </a:r>
            <a:br>
              <a:rPr lang="en-US" sz="1600" dirty="0" smtClean="0"/>
            </a:br>
            <a:r>
              <a:rPr lang="en-US" sz="1600" dirty="0" smtClean="0"/>
              <a:t>Location ID: 05-067-07266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Weeds </a:t>
            </a:r>
            <a:r>
              <a:rPr lang="en-US" sz="1200" dirty="0" smtClean="0"/>
              <a:t>along western/southern fence panels around </a:t>
            </a:r>
            <a:r>
              <a:rPr lang="en-US" sz="1200" dirty="0" smtClean="0"/>
              <a:t>separator.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Unused </a:t>
            </a:r>
            <a:r>
              <a:rPr lang="en-US" sz="1200" dirty="0" smtClean="0"/>
              <a:t>equipment in meter shed.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9524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br>
              <a:rPr lang="en-US" sz="1600" dirty="0" smtClean="0"/>
            </a:br>
            <a:r>
              <a:rPr lang="en-US" sz="1600" dirty="0" smtClean="0"/>
              <a:t>Location Name: MF Sharp A1</a:t>
            </a:r>
            <a:br>
              <a:rPr lang="en-US" sz="1600" dirty="0" smtClean="0"/>
            </a:br>
            <a:r>
              <a:rPr lang="en-US" sz="1600" dirty="0" smtClean="0"/>
              <a:t>Location ID: 05-067-07266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#5 Unused </a:t>
            </a:r>
            <a:r>
              <a:rPr lang="en-US" sz="1200" dirty="0" smtClean="0"/>
              <a:t>SS tubing next to meter house.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 fontScale="92500" lnSpcReduction="20000"/>
          </a:bodyPr>
          <a:lstStyle/>
          <a:p>
            <a:r>
              <a:rPr lang="en-US" sz="1200" dirty="0" smtClean="0"/>
              <a:t>Photo #6 Unused </a:t>
            </a:r>
            <a:r>
              <a:rPr lang="en-US" sz="1200" dirty="0" smtClean="0"/>
              <a:t>parts, piping, camlock fittings circled, illegible tank sign debris in square and arrow pointing to one of multiple wildlife burrows in secondary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Oval 5"/>
          <p:cNvSpPr/>
          <p:nvPr/>
        </p:nvSpPr>
        <p:spPr>
          <a:xfrm>
            <a:off x="5638800" y="2819400"/>
            <a:ext cx="6096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791200" y="2209800"/>
            <a:ext cx="914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162800" y="3200400"/>
            <a:ext cx="1524000" cy="1295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7010400" y="2362200"/>
            <a:ext cx="381000" cy="6096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34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br>
              <a:rPr lang="en-US" sz="1600" dirty="0" smtClean="0"/>
            </a:br>
            <a:r>
              <a:rPr lang="en-US" sz="1600" dirty="0" smtClean="0"/>
              <a:t>Location Name: MF Sharp A1</a:t>
            </a:r>
            <a:br>
              <a:rPr lang="en-US" sz="1600" dirty="0" smtClean="0"/>
            </a:br>
            <a:r>
              <a:rPr lang="en-US" sz="1600" dirty="0" smtClean="0"/>
              <a:t>Location ID: 05-067-07266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sz="1200" dirty="0" smtClean="0"/>
              <a:t>Photo #7 Used </a:t>
            </a:r>
            <a:r>
              <a:rPr lang="en-US" sz="1200" dirty="0" smtClean="0"/>
              <a:t>insulation </a:t>
            </a:r>
            <a:r>
              <a:rPr lang="en-US" sz="1200" dirty="0" smtClean="0"/>
              <a:t>blanket </a:t>
            </a:r>
            <a:r>
              <a:rPr lang="en-US" sz="1200" dirty="0" smtClean="0"/>
              <a:t>and sign pieces inside secondary containment</a:t>
            </a:r>
            <a:r>
              <a:rPr lang="en-US" sz="1200" dirty="0" smtClean="0"/>
              <a:t>.  Weeds inside secondary containment.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#8 Wildlife </a:t>
            </a:r>
            <a:r>
              <a:rPr lang="en-US" sz="1200" dirty="0" smtClean="0"/>
              <a:t>burrows along southern side of secondary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cxnSp>
        <p:nvCxnSpPr>
          <p:cNvPr id="7" name="Straight Arrow Connector 6"/>
          <p:cNvCxnSpPr/>
          <p:nvPr/>
        </p:nvCxnSpPr>
        <p:spPr>
          <a:xfrm flipV="1">
            <a:off x="4953000" y="3733800"/>
            <a:ext cx="8382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7086600" y="1981200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6096000" y="2362200"/>
            <a:ext cx="304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6172200" y="2895600"/>
            <a:ext cx="609600" cy="1524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696200" y="3733800"/>
            <a:ext cx="381000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797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br>
              <a:rPr lang="en-US" sz="1600" dirty="0" smtClean="0"/>
            </a:br>
            <a:r>
              <a:rPr lang="en-US" sz="1600" dirty="0" smtClean="0"/>
              <a:t>Location Name: MF Sharp A1</a:t>
            </a:r>
            <a:br>
              <a:rPr lang="en-US" sz="1600" dirty="0" smtClean="0"/>
            </a:br>
            <a:r>
              <a:rPr lang="en-US" sz="1600" dirty="0" smtClean="0"/>
              <a:t>Location ID: 05-067-07266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#9 Weeds </a:t>
            </a:r>
            <a:r>
              <a:rPr lang="en-US" sz="1200" dirty="0" smtClean="0"/>
              <a:t>and debris in the secondary tank containment along eastern side..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US" sz="1200" dirty="0" smtClean="0"/>
              <a:t>Photo #10 Wildlife </a:t>
            </a:r>
            <a:r>
              <a:rPr lang="en-US" sz="1200" dirty="0" smtClean="0"/>
              <a:t>burrows in secondary containment along north side.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cxnSp>
        <p:nvCxnSpPr>
          <p:cNvPr id="7" name="Straight Arrow Connector 6"/>
          <p:cNvCxnSpPr/>
          <p:nvPr/>
        </p:nvCxnSpPr>
        <p:spPr>
          <a:xfrm flipH="1">
            <a:off x="7239000" y="1981200"/>
            <a:ext cx="60960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7772400" y="3733800"/>
            <a:ext cx="533400" cy="4572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108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BP</a:t>
            </a:r>
            <a:br>
              <a:rPr lang="en-US" sz="1600" dirty="0" smtClean="0"/>
            </a:br>
            <a:r>
              <a:rPr lang="en-US" sz="1600" dirty="0" smtClean="0"/>
              <a:t>Location Name: MF Sharp A1</a:t>
            </a:r>
            <a:br>
              <a:rPr lang="en-US" sz="1600" dirty="0" smtClean="0"/>
            </a:br>
            <a:r>
              <a:rPr lang="en-US" sz="1600" dirty="0" smtClean="0"/>
              <a:t>Location ID: 05-067-07266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#11 Tank battery signs to be updated to be legible.  Wildlife burrows along fence panels.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n-US" sz="1200" dirty="0" smtClean="0"/>
              <a:t>Photo #12 Overview photo of tank battery looking north.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03287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905</TotalTime>
  <Words>188</Words>
  <Application>Microsoft Office PowerPoint</Application>
  <PresentationFormat>On-screen Show 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Inspection Photos BP Location Name: MF Sharp A1 Location ID: 05-067-07266</vt:lpstr>
      <vt:lpstr>Inspection Photos BP Location Name: MF Sharp A1 Location ID: 05-067-07266</vt:lpstr>
      <vt:lpstr>Inspection Photos BP Location Name: MF Sharp A1 Location ID: 05-067-07266</vt:lpstr>
      <vt:lpstr>Inspection Photos BP Location Name: MF Sharp A1 Location ID: 05-067-07266</vt:lpstr>
      <vt:lpstr>Inspection Photos BP Location Name: MF Sharp A1 Location ID: 05-067-07266</vt:lpstr>
      <vt:lpstr>Inspection Photos BP Location Name: MF Sharp A1 Location ID: 05-067-07266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114</cp:revision>
  <dcterms:created xsi:type="dcterms:W3CDTF">2014-10-03T21:02:56Z</dcterms:created>
  <dcterms:modified xsi:type="dcterms:W3CDTF">2019-12-03T18:22:37Z</dcterms:modified>
</cp:coreProperties>
</file>