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77" d="100"/>
          <a:sy n="77" d="100"/>
        </p:scale>
        <p:origin x="-978" y="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884598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184774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</a:t>
            </a:r>
            <a:r>
              <a:rPr lang="en-US" sz="1600" smtClean="0"/>
              <a:t>: </a:t>
            </a:r>
            <a:r>
              <a:rPr lang="en-US" sz="1600" smtClean="0"/>
              <a:t>COLTRANE-PM J28-5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smtClean="0"/>
              <a:t>: </a:t>
            </a:r>
            <a:r>
              <a:rPr lang="en-US" sz="1600" smtClean="0"/>
              <a:t>05-123-</a:t>
            </a:r>
            <a:r>
              <a:rPr lang="en-US" sz="1600" smtClean="0"/>
              <a:t>13989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TAKEN FROM THE NORTH FACING SOUTH WEEDS AT WELLHEAD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812</TotalTime>
  <Words>12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COLTRANE-PM J28-5 API: 05-123-13989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104</cp:revision>
  <dcterms:created xsi:type="dcterms:W3CDTF">2014-10-03T21:02:56Z</dcterms:created>
  <dcterms:modified xsi:type="dcterms:W3CDTF">2017-04-05T19:44:24Z</dcterms:modified>
</cp:coreProperties>
</file>