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39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D12E7-8E77-4907-BFE9-548A4411DD38}" type="datetimeFigureOut">
              <a:rPr lang="en-US" smtClean="0"/>
              <a:t>2/1/2021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AB39D-286F-4E5C-AB0D-80F807EED4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8439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D12E7-8E77-4907-BFE9-548A4411DD38}" type="datetimeFigureOut">
              <a:rPr lang="en-US" smtClean="0"/>
              <a:t>2/1/2021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AB39D-286F-4E5C-AB0D-80F807EED4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35568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D12E7-8E77-4907-BFE9-548A4411DD38}" type="datetimeFigureOut">
              <a:rPr lang="en-US" smtClean="0"/>
              <a:t>2/1/2021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AB39D-286F-4E5C-AB0D-80F807EED4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3722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D12E7-8E77-4907-BFE9-548A4411DD38}" type="datetimeFigureOut">
              <a:rPr lang="en-US" smtClean="0"/>
              <a:t>2/1/2021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AB39D-286F-4E5C-AB0D-80F807EED4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08336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D12E7-8E77-4907-BFE9-548A4411DD38}" type="datetimeFigureOut">
              <a:rPr lang="en-US" smtClean="0"/>
              <a:t>2/1/2021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AB39D-286F-4E5C-AB0D-80F807EED4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29683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D12E7-8E77-4907-BFE9-548A4411DD38}" type="datetimeFigureOut">
              <a:rPr lang="en-US" smtClean="0"/>
              <a:t>2/1/2021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AB39D-286F-4E5C-AB0D-80F807EED4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4017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D12E7-8E77-4907-BFE9-548A4411DD38}" type="datetimeFigureOut">
              <a:rPr lang="en-US" smtClean="0"/>
              <a:t>2/1/2021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AB39D-286F-4E5C-AB0D-80F807EED4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444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D12E7-8E77-4907-BFE9-548A4411DD38}" type="datetimeFigureOut">
              <a:rPr lang="en-US" smtClean="0"/>
              <a:t>2/1/2021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AB39D-286F-4E5C-AB0D-80F807EED4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6658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D12E7-8E77-4907-BFE9-548A4411DD38}" type="datetimeFigureOut">
              <a:rPr lang="en-US" smtClean="0"/>
              <a:t>2/1/2021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AB39D-286F-4E5C-AB0D-80F807EED4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3049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D12E7-8E77-4907-BFE9-548A4411DD38}" type="datetimeFigureOut">
              <a:rPr lang="en-US" smtClean="0"/>
              <a:t>2/1/2021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AB39D-286F-4E5C-AB0D-80F807EED4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11346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D12E7-8E77-4907-BFE9-548A4411DD38}" type="datetimeFigureOut">
              <a:rPr lang="en-US" smtClean="0"/>
              <a:t>2/1/2021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AB39D-286F-4E5C-AB0D-80F807EED4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5989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CD12E7-8E77-4907-BFE9-548A4411DD38}" type="datetimeFigureOut">
              <a:rPr lang="en-US" smtClean="0"/>
              <a:t>2/1/2021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7AB39D-286F-4E5C-AB0D-80F807EED4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026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Crestone Peak Resources, State Massive 5-65 2-3 2BH</a:t>
            </a:r>
            <a:br>
              <a:rPr lang="en-US" sz="3200" dirty="0" smtClean="0"/>
            </a:br>
            <a:r>
              <a:rPr lang="en-US" sz="3200" dirty="0" smtClean="0"/>
              <a:t>005-07450</a:t>
            </a:r>
            <a:br>
              <a:rPr lang="en-US" sz="3200" dirty="0" smtClean="0"/>
            </a:br>
            <a:r>
              <a:rPr lang="en-US" sz="3200" dirty="0" smtClean="0"/>
              <a:t>Inspection #688309597</a:t>
            </a:r>
            <a:endParaRPr lang="en-US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1/28/2021</a:t>
            </a:r>
          </a:p>
          <a:p>
            <a:r>
              <a:rPr lang="en-US" smtClean="0"/>
              <a:t>AL Inspection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18" y="5476458"/>
            <a:ext cx="3949206" cy="1295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1848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20210120_120808_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2963" y="0"/>
            <a:ext cx="54260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1724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20210128_144035_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8950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20210128_144041_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8688" y="0"/>
            <a:ext cx="52530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5108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18</Words>
  <Application>Microsoft Office PowerPoint</Application>
  <PresentationFormat>Widescreen</PresentationFormat>
  <Paragraphs>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Crestone Peak Resources, State Massive 5-65 2-3 2BH 005-07450 Inspection #688309597</vt:lpstr>
      <vt:lpstr>PowerPoint Presentation</vt:lpstr>
      <vt:lpstr>PowerPoint Presentation</vt:lpstr>
      <vt:lpstr>PowerPoint Presentation</vt:lpstr>
    </vt:vector>
  </TitlesOfParts>
  <Company>DNR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Crestone Peak Resources, State Massive 5-65 2-3 2BH 005-07450 Inspection #688309597</dc:title>
  <dc:creator>Sherman, Susan</dc:creator>
  <cp:lastModifiedBy>Sherman, Susan</cp:lastModifiedBy>
  <cp:revision>1</cp:revision>
  <dcterms:created xsi:type="dcterms:W3CDTF">2021-02-02T03:41:49Z</dcterms:created>
  <dcterms:modified xsi:type="dcterms:W3CDTF">2021-02-02T03:43:37Z</dcterms:modified>
</cp:coreProperties>
</file>