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1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Lippoldt</a:t>
            </a:r>
            <a:r>
              <a:rPr lang="en-US" sz="1600" dirty="0" smtClean="0"/>
              <a:t> </a:t>
            </a:r>
            <a:r>
              <a:rPr lang="en-US" sz="1600" dirty="0" smtClean="0"/>
              <a:t>1-14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05-009-06553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1. Unit and wellhead. Weeds </a:t>
            </a:r>
            <a:r>
              <a:rPr lang="en-US" sz="1200" dirty="0" smtClean="0"/>
              <a:t>across location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Water tank is connected </a:t>
            </a:r>
            <a:r>
              <a:rPr lang="en-US" sz="1200" dirty="0" smtClean="0"/>
              <a:t>with </a:t>
            </a:r>
            <a:r>
              <a:rPr lang="en-US" sz="1200" dirty="0" smtClean="0"/>
              <a:t>no berms for </a:t>
            </a:r>
            <a:r>
              <a:rPr lang="en-US" sz="1200" dirty="0" smtClean="0"/>
              <a:t>containment. Lube oil stain still present. Belt guard laying around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37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Lippoldt 1-14 API: 05-009-06553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108</cp:revision>
  <dcterms:created xsi:type="dcterms:W3CDTF">2014-10-03T21:02:56Z</dcterms:created>
  <dcterms:modified xsi:type="dcterms:W3CDTF">2018-03-28T17:18:31Z</dcterms:modified>
</cp:coreProperties>
</file>