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272247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313048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</a:t>
            </a:r>
            <a:r>
              <a:rPr lang="en-US" sz="1600" dirty="0" smtClean="0"/>
              <a:t>: Green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08327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Green 1 API: 05-001-08327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107</cp:revision>
  <dcterms:created xsi:type="dcterms:W3CDTF">2014-10-03T21:02:56Z</dcterms:created>
  <dcterms:modified xsi:type="dcterms:W3CDTF">2017-06-15T15:51:43Z</dcterms:modified>
</cp:coreProperties>
</file>