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PCR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05-087-05605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GLENN 1-4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0">
            <a:off x="5110159" y="1551785"/>
            <a:ext cx="1895476" cy="1895476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57759" y="1568603"/>
            <a:ext cx="1861840" cy="1861840"/>
          </a:xfrm>
        </p:spPr>
      </p:pic>
      <p:sp>
        <p:nvSpPr>
          <p:cNvPr id="6" name="TextBox 5"/>
          <p:cNvSpPr txBox="1"/>
          <p:nvPr/>
        </p:nvSpPr>
        <p:spPr>
          <a:xfrm>
            <a:off x="4876800" y="4763019"/>
            <a:ext cx="2938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dirty="0" smtClean="0"/>
              <a:t>SIGNAGE @ WELLHEAD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mtClean="0"/>
              <a:t>WELLHEAD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1509</TotalTime>
  <Words>16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PCR Location ID: 05-087-05605 GLENN 1-4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326</cp:revision>
  <dcterms:created xsi:type="dcterms:W3CDTF">2014-10-03T21:02:56Z</dcterms:created>
  <dcterms:modified xsi:type="dcterms:W3CDTF">2023-03-29T14:50:31Z</dcterms:modified>
</cp:coreProperties>
</file>