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4" d="100"/>
          <a:sy n="94" d="100"/>
        </p:scale>
        <p:origin x="-121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213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475107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Edstrom 24-8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/>
              <a:t>09031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 &amp; Separator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 Head </a:t>
            </a:r>
            <a:r>
              <a:rPr lang="en-US" sz="1200" dirty="0"/>
              <a:t>V</a:t>
            </a:r>
            <a:r>
              <a:rPr lang="en-US" sz="1200" dirty="0" smtClean="0"/>
              <a:t>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</TotalTime>
  <Words>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Edstrom 24-8 API: 05-001-09031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104</cp:revision>
  <dcterms:created xsi:type="dcterms:W3CDTF">2014-10-03T21:02:56Z</dcterms:created>
  <dcterms:modified xsi:type="dcterms:W3CDTF">2017-04-26T16:20:48Z</dcterms:modified>
</cp:coreProperties>
</file>