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A0A46-2952-4A45-AA8D-FA49B1FF53BE}" type="datetimeFigureOut">
              <a:rPr lang="en-US" smtClean="0"/>
              <a:t>10/05/2014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63440-6348-46EA-AF7C-329D5C7D7AD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Petro Hunter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Lake 16-21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50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506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7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507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7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507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07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50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</Words>
  <Application>Microsoft Office PowerPoint</Application>
  <PresentationFormat>On-screen Show (4:3)</PresentationFormat>
  <Paragraphs>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Petro Hunter</vt:lpstr>
      <vt:lpstr>Slide 2</vt:lpstr>
      <vt:lpstr>Slide 3</vt:lpstr>
      <vt:lpstr>Slide 4</vt:lpstr>
      <vt:lpstr>Slide 5</vt:lpstr>
      <vt:lpstr>Slide 6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 Hunter</dc:title>
  <dc:creator>Mike Longworth</dc:creator>
  <cp:lastModifiedBy>Mike Longworth</cp:lastModifiedBy>
  <cp:revision>1</cp:revision>
  <dcterms:created xsi:type="dcterms:W3CDTF">2014-10-06T03:53:56Z</dcterms:created>
  <dcterms:modified xsi:type="dcterms:W3CDTF">2014-10-06T03:59:39Z</dcterms:modified>
</cp:coreProperties>
</file>