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Chaco Energy </a:t>
            </a:r>
            <a:br>
              <a:rPr lang="en-US" sz="1600" dirty="0" smtClean="0"/>
            </a:br>
            <a:r>
              <a:rPr lang="en-US" sz="1600" dirty="0" smtClean="0"/>
              <a:t>Location Name: Ziegler </a:t>
            </a:r>
            <a:r>
              <a:rPr lang="en-US" sz="1600" dirty="0" smtClean="0"/>
              <a:t>A2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075-06132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742254" y="4763019"/>
            <a:ext cx="3067746" cy="570981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WO in process. Preparing to set liner for casing leak repair.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56068" y="1492334"/>
            <a:ext cx="3060863" cy="3124200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6515" y="1380379"/>
            <a:ext cx="3056169" cy="33527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1113</TotalTime>
  <Words>28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Chaco Energy  Location Name: Ziegler A2 Location ID: 075-06132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162</cp:revision>
  <dcterms:created xsi:type="dcterms:W3CDTF">2014-10-03T21:02:56Z</dcterms:created>
  <dcterms:modified xsi:type="dcterms:W3CDTF">2022-03-28T16:41:27Z</dcterms:modified>
</cp:coreProperties>
</file>