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5F6A2-24A3-40AD-91E4-200447E26F82}" type="datetimeFigureOut">
              <a:rPr lang="en-US" smtClean="0"/>
              <a:pPr/>
              <a:t>07/03/2014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FAB37-28D6-4187-8CEB-1131169630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Linn(Berry)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# 335991 Open conductors </a:t>
            </a:r>
            <a:r>
              <a:rPr lang="en-US" dirty="0" smtClean="0"/>
              <a:t>and D/A </a:t>
            </a:r>
            <a:r>
              <a:rPr lang="en-US" dirty="0" smtClean="0"/>
              <a:t>surface casing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1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1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OM 11D Api#05-045-14973</a:t>
            </a:r>
            <a:endParaRPr lang="en-US"/>
          </a:p>
        </p:txBody>
      </p:sp>
      <p:pic>
        <p:nvPicPr>
          <p:cNvPr id="4" name="Content Placeholder 3" descr="DSCN41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1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1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</Words>
  <Application>Microsoft Office PowerPoint</Application>
  <PresentationFormat>On-screen Show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Linn(Berry) Energy</vt:lpstr>
      <vt:lpstr>Slide 2</vt:lpstr>
      <vt:lpstr>Slide 3</vt:lpstr>
      <vt:lpstr>OM 11D Api#05-045-14973</vt:lpstr>
      <vt:lpstr>Slide 5</vt:lpstr>
      <vt:lpstr>Slide 6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Linn(Berry) Energy</dc:title>
  <dc:creator>Mike Longworth</dc:creator>
  <cp:lastModifiedBy>Mike Longworth</cp:lastModifiedBy>
  <cp:revision>2</cp:revision>
  <dcterms:created xsi:type="dcterms:W3CDTF">2014-06-23T16:27:31Z</dcterms:created>
  <dcterms:modified xsi:type="dcterms:W3CDTF">2014-07-03T14:59:07Z</dcterms:modified>
</cp:coreProperties>
</file>