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KPK </a:t>
            </a:r>
            <a:r>
              <a:rPr lang="en-US" sz="1600" dirty="0" err="1" smtClean="0"/>
              <a:t>Nessu</a:t>
            </a:r>
            <a:r>
              <a:rPr lang="en-US" sz="1600" dirty="0" smtClean="0"/>
              <a:t> 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05-123-07724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 head valves closed Tagged out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835</TotalTime>
  <Words>20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KPK Nessu 4 Location ID: 05-123-07724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107</cp:revision>
  <dcterms:created xsi:type="dcterms:W3CDTF">2014-10-03T21:02:56Z</dcterms:created>
  <dcterms:modified xsi:type="dcterms:W3CDTF">2021-04-15T01:39:34Z</dcterms:modified>
</cp:coreProperties>
</file>