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458200" cy="16192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</a:t>
            </a:r>
            <a:r>
              <a:rPr lang="en-US" dirty="0" smtClean="0"/>
              <a:t>OWN Resources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err="1" smtClean="0"/>
              <a:t>Korf</a:t>
            </a:r>
            <a:r>
              <a:rPr lang="en-US" dirty="0" smtClean="0"/>
              <a:t> #3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Location ID#  </a:t>
            </a:r>
            <a:r>
              <a:rPr lang="en-US" dirty="0" smtClean="0"/>
              <a:t>125-07158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MR </a:t>
            </a:r>
            <a:r>
              <a:rPr lang="en-US" smtClean="0"/>
              <a:t>Calibration Cert.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71650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181927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40419719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1069</TotalTime>
  <Words>22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Resources Facility Name: Korf #3 Location ID#  125-07158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151</cp:revision>
  <dcterms:created xsi:type="dcterms:W3CDTF">2014-10-03T21:02:56Z</dcterms:created>
  <dcterms:modified xsi:type="dcterms:W3CDTF">2020-07-22T20:25:38Z</dcterms:modified>
</cp:coreProperties>
</file>