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05" d="100"/>
          <a:sy n="105" d="100"/>
        </p:scale>
        <p:origin x="7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443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Helling</a:t>
            </a:r>
            <a:r>
              <a:rPr lang="en-US" sz="1600" dirty="0" smtClean="0"/>
              <a:t> 11-22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05-125-10203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84695" y="432574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Wellhead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95" y="1296790"/>
            <a:ext cx="4038600" cy="3028950"/>
          </a:xfrm>
        </p:spPr>
      </p:pic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072" y="1296790"/>
            <a:ext cx="4038600" cy="3028950"/>
          </a:xfrm>
        </p:spPr>
      </p:pic>
      <p:sp>
        <p:nvSpPr>
          <p:cNvPr id="6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751705" y="432574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Erosion leading off of location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Helling</a:t>
            </a:r>
            <a:r>
              <a:rPr lang="en-US" sz="1600" dirty="0" smtClean="0"/>
              <a:t> 11-22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05-125-10203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133600" y="432574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3. Deep tire tracks on access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296790"/>
            <a:ext cx="2271712" cy="3028950"/>
          </a:xfrm>
        </p:spPr>
      </p:pic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705" y="1296790"/>
            <a:ext cx="2271712" cy="3028950"/>
          </a:xfrm>
        </p:spPr>
      </p:pic>
      <p:sp>
        <p:nvSpPr>
          <p:cNvPr id="6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751705" y="432574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4. Access needs maintenance</a:t>
            </a:r>
          </a:p>
        </p:txBody>
      </p:sp>
    </p:spTree>
    <p:extLst>
      <p:ext uri="{BB962C8B-B14F-4D97-AF65-F5344CB8AC3E}">
        <p14:creationId xmlns:p14="http://schemas.microsoft.com/office/powerpoint/2010/main" val="386839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867</TotalTime>
  <Words>54</Words>
  <Application>Microsoft Office PowerPoint</Application>
  <PresentationFormat>On-screen Show (4:3)</PresentationFormat>
  <Paragraphs>10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Name: Helling 11-22 API: 05-125-10203</vt:lpstr>
      <vt:lpstr>Inspection Photos Location Name: Helling 11-22 API: 05-125-10203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112</cp:revision>
  <dcterms:created xsi:type="dcterms:W3CDTF">2014-10-03T21:02:56Z</dcterms:created>
  <dcterms:modified xsi:type="dcterms:W3CDTF">2020-08-24T20:47:13Z</dcterms:modified>
</cp:coreProperties>
</file>