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1" d="100"/>
          <a:sy n="111" d="100"/>
        </p:scale>
        <p:origin x="-171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432810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91144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</a:t>
            </a:r>
            <a:r>
              <a:rPr lang="en-US" sz="1600" smtClean="0"/>
              <a:t>: [NAME]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05-123-#####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TWOMBLY BATTERY 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Margaret </a:t>
            </a:r>
            <a:r>
              <a:rPr lang="en-US" sz="1200" dirty="0" err="1" smtClean="0"/>
              <a:t>Twombly</a:t>
            </a:r>
            <a:r>
              <a:rPr lang="en-US" sz="1200" smtClean="0"/>
              <a:t> B-3 well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813</TotalTime>
  <Words>8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[NAME] API: 05-123-#####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104</cp:revision>
  <dcterms:created xsi:type="dcterms:W3CDTF">2014-10-03T21:02:56Z</dcterms:created>
  <dcterms:modified xsi:type="dcterms:W3CDTF">2017-04-28T18:32:10Z</dcterms:modified>
</cp:coreProperties>
</file>