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HSR-JOHNSON FEDERAL 8-7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05-123-20459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BRADENHEAD PLUMBED TO SURFACE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WELL</a:t>
            </a:r>
            <a:r>
              <a:rPr lang="en-US" dirty="0" smtClean="0"/>
              <a:t> </a:t>
            </a:r>
            <a:r>
              <a:rPr lang="en-US" dirty="0" smtClean="0"/>
              <a:t>SIGN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  <p:pic>
        <p:nvPicPr>
          <p:cNvPr id="10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7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1005</TotalTime>
  <Words>13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HSR-JOHNSON FEDERAL 8-7  API: 05-123-20459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215</cp:revision>
  <dcterms:created xsi:type="dcterms:W3CDTF">2014-10-03T21:02:56Z</dcterms:created>
  <dcterms:modified xsi:type="dcterms:W3CDTF">2017-10-30T19:06:14Z</dcterms:modified>
</cp:coreProperties>
</file>