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8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63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045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990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5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26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95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347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53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9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59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A58A5-D19F-4ABB-9E8B-E70F68D573C3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2ADB0-D1D9-4AAF-8BE7-EC6CEB2C3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06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kraich@adcogov.org" TargetMode="External"/><Relationship Id="rId2" Type="http://schemas.openxmlformats.org/officeDocument/2006/relationships/hyperlink" Target="tel:(720)%20523-688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dcogov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1"/>
            <a:ext cx="7772400" cy="2057399"/>
          </a:xfrm>
        </p:spPr>
        <p:txBody>
          <a:bodyPr/>
          <a:lstStyle/>
          <a:p>
            <a:r>
              <a:rPr lang="en-US" dirty="0" smtClean="0"/>
              <a:t>Sack G Unit 2-X</a:t>
            </a:r>
            <a:br>
              <a:rPr lang="en-US" dirty="0" smtClean="0"/>
            </a:br>
            <a:r>
              <a:rPr lang="en-US" dirty="0" smtClean="0"/>
              <a:t>Synergy Resources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95600"/>
            <a:ext cx="6400800" cy="3048000"/>
          </a:xfrm>
        </p:spPr>
        <p:txBody>
          <a:bodyPr>
            <a:normAutofit fontScale="47500" lnSpcReduction="20000"/>
          </a:bodyPr>
          <a:lstStyle/>
          <a:p>
            <a:r>
              <a:rPr lang="en-US" dirty="0" smtClean="0"/>
              <a:t>Inspection photos</a:t>
            </a:r>
          </a:p>
          <a:p>
            <a:r>
              <a:rPr lang="en-US" dirty="0" smtClean="0"/>
              <a:t>4/4/2017</a:t>
            </a:r>
          </a:p>
          <a:p>
            <a:r>
              <a:rPr lang="en-US" dirty="0" smtClean="0"/>
              <a:t>Doc# 667601557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Adam </a:t>
            </a:r>
            <a:r>
              <a:rPr lang="en-US" dirty="0" err="1"/>
              <a:t>Kraich</a:t>
            </a:r>
            <a:endParaRPr lang="en-US" dirty="0"/>
          </a:p>
          <a:p>
            <a:r>
              <a:rPr lang="en-US" dirty="0"/>
              <a:t>Oil &amp; Gas Inspector, </a:t>
            </a:r>
            <a:r>
              <a:rPr lang="en-US" i="1" dirty="0"/>
              <a:t>Community &amp; Economic Development Department</a:t>
            </a:r>
            <a:endParaRPr lang="en-US" dirty="0"/>
          </a:p>
          <a:p>
            <a:r>
              <a:rPr lang="en-US" dirty="0"/>
              <a:t>ADAMS COUNTY, COLORADO</a:t>
            </a:r>
          </a:p>
          <a:p>
            <a:r>
              <a:rPr lang="en-US" dirty="0"/>
              <a:t>4430 South Adams County Parkway, W2000A</a:t>
            </a:r>
          </a:p>
          <a:p>
            <a:r>
              <a:rPr lang="en-US" dirty="0"/>
              <a:t>Brighton, CO 80601</a:t>
            </a:r>
          </a:p>
          <a:p>
            <a:r>
              <a:rPr lang="en-US" b="1" dirty="0"/>
              <a:t>O: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720.523.6886</a:t>
            </a:r>
            <a:r>
              <a:rPr lang="en-US" dirty="0"/>
              <a:t> | </a:t>
            </a:r>
            <a:r>
              <a:rPr lang="en-US" i="1" dirty="0">
                <a:hlinkClick r:id="rId3"/>
              </a:rPr>
              <a:t>akraich@adcogov.org</a:t>
            </a:r>
            <a:r>
              <a:rPr lang="en-US" i="1" dirty="0"/>
              <a:t> </a:t>
            </a:r>
            <a:r>
              <a:rPr lang="en-US" dirty="0"/>
              <a:t> </a:t>
            </a:r>
          </a:p>
          <a:p>
            <a:r>
              <a:rPr lang="en-US" dirty="0"/>
              <a:t> </a:t>
            </a:r>
            <a:r>
              <a:rPr lang="en-US" dirty="0">
                <a:hlinkClick r:id="rId4"/>
              </a:rPr>
              <a:t>www.adcogov.org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909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Wellhead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099503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Battery, 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Note: Incorrect signage and contact info</a:t>
            </a:r>
            <a:br>
              <a:rPr lang="en-US" sz="3200" dirty="0" smtClean="0"/>
            </a:br>
            <a:r>
              <a:rPr lang="en-US" sz="3200" dirty="0" smtClean="0"/>
              <a:t>Weeds in fencing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619839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Incorrect signage and weeds detailed.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148522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Separator &amp; meter run</a:t>
            </a:r>
            <a:br>
              <a:rPr lang="en-US" dirty="0" smtClean="0"/>
            </a:br>
            <a:r>
              <a:rPr lang="en-US" dirty="0" smtClean="0"/>
              <a:t>Note: Weeds in fencing.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413648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Chemical storage and containment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705934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Chemical storage detail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107139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Tumbleweed’s at separator fire tube and along fencing.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583291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2683</TotalTime>
  <Words>39</Words>
  <Application>Microsoft Office PowerPoint</Application>
  <PresentationFormat>On-screen Show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Sack G Unit 2-X Synergy Resources</vt:lpstr>
      <vt:lpstr>Wellhead</vt:lpstr>
      <vt:lpstr>Battery,  Note: Incorrect signage and contact info Weeds in fencing</vt:lpstr>
      <vt:lpstr>Incorrect signage and weeds detailed.</vt:lpstr>
      <vt:lpstr>Separator &amp; meter run Note: Weeds in fencing.</vt:lpstr>
      <vt:lpstr>Chemical storage and containment</vt:lpstr>
      <vt:lpstr>Chemical storage detail</vt:lpstr>
      <vt:lpstr>Tumbleweed’s at separator fire tube and along fencing.</vt:lpstr>
    </vt:vector>
  </TitlesOfParts>
  <Company>State fo Colorado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Kraich, Adam</dc:creator>
  <cp:lastModifiedBy>Kraich, Adam</cp:lastModifiedBy>
  <cp:revision>4</cp:revision>
  <dcterms:created xsi:type="dcterms:W3CDTF">2017-04-03T19:19:54Z</dcterms:created>
  <dcterms:modified xsi:type="dcterms:W3CDTF">2017-04-05T16:03:54Z</dcterms:modified>
</cp:coreProperties>
</file>