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</a:t>
            </a:r>
            <a:r>
              <a:rPr lang="en-US" sz="1600" dirty="0" smtClean="0"/>
              <a:t>WME YATES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ID: 219870   </a:t>
            </a:r>
            <a:r>
              <a:rPr lang="en-US" sz="1600" dirty="0" smtClean="0"/>
              <a:t>05-095-06379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#2480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6862" y="2143131"/>
            <a:ext cx="2514597" cy="1885947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9198" y="2143128"/>
            <a:ext cx="2514601" cy="1885950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PJ @ wellhead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 @ wellhead 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1232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219870   05-095-06379 Amherst Field #2480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184</cp:revision>
  <dcterms:created xsi:type="dcterms:W3CDTF">2014-10-03T21:02:56Z</dcterms:created>
  <dcterms:modified xsi:type="dcterms:W3CDTF">2022-08-30T14:42:44Z</dcterms:modified>
</cp:coreProperties>
</file>