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61" r:id="rId2"/>
    <p:sldId id="264" r:id="rId3"/>
    <p:sldId id="265" r:id="rId4"/>
    <p:sldId id="267" r:id="rId5"/>
    <p:sldId id="263" r:id="rId6"/>
    <p:sldId id="257" r:id="rId7"/>
    <p:sldId id="266" r:id="rId8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100" d="100"/>
          <a:sy n="100" d="100"/>
        </p:scale>
        <p:origin x="600" y="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07/24/2020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07/24/2020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5269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6684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3230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5262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5505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7821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0290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</a:t>
            </a:r>
            <a:r>
              <a:rPr lang="en-US" sz="1600" dirty="0" smtClean="0"/>
              <a:t>: </a:t>
            </a:r>
            <a:r>
              <a:rPr lang="en-US" sz="1600" dirty="0"/>
              <a:t>AUGUST GITTLEIN </a:t>
            </a:r>
            <a:r>
              <a:rPr lang="en-US" sz="1600" dirty="0" smtClean="0"/>
              <a:t>1 Pit</a:t>
            </a:r>
            <a:r>
              <a:rPr lang="sv-SE" sz="1600" dirty="0"/>
              <a:t/>
            </a:r>
            <a:br>
              <a:rPr lang="sv-SE" sz="1600" dirty="0"/>
            </a:br>
            <a:r>
              <a:rPr lang="en-US" sz="1600" dirty="0"/>
              <a:t>Location ID </a:t>
            </a:r>
            <a:r>
              <a:rPr lang="en-US" sz="1600" dirty="0"/>
              <a:t>317646; </a:t>
            </a:r>
            <a:r>
              <a:rPr lang="en-US" sz="1600" dirty="0" smtClean="0"/>
              <a:t>Pit ID </a:t>
            </a:r>
            <a:r>
              <a:rPr lang="en-US" sz="1600" dirty="0" smtClean="0"/>
              <a:t>118161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400" dirty="0" smtClean="0"/>
              <a:t>Photo 1 </a:t>
            </a:r>
            <a:r>
              <a:rPr lang="en-US" sz="1400" dirty="0"/>
              <a:t>– </a:t>
            </a:r>
            <a:r>
              <a:rPr lang="en-US" sz="1400" dirty="0" smtClean="0"/>
              <a:t>Battery location sign</a:t>
            </a:r>
            <a:endParaRPr lang="en-US" sz="1400" dirty="0"/>
          </a:p>
          <a:p>
            <a:endParaRPr lang="en-US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724400" y="4800600"/>
            <a:ext cx="4041775" cy="6096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 dirty="0"/>
              <a:t>– </a:t>
            </a:r>
            <a:r>
              <a:rPr lang="en-US" sz="1400" dirty="0" smtClean="0"/>
              <a:t>Location photo</a:t>
            </a:r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14" name="Picture Placeholder 1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724400" y="1524000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281136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AUGUST GITTLEIN 1 Pit</a:t>
            </a:r>
            <a:r>
              <a:rPr lang="sv-SE" sz="1600" dirty="0"/>
              <a:t/>
            </a:r>
            <a:br>
              <a:rPr lang="sv-SE" sz="1600" dirty="0"/>
            </a:br>
            <a:r>
              <a:rPr lang="en-US" sz="1600" dirty="0"/>
              <a:t>Location ID 317646; Pit ID 118161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400" dirty="0" smtClean="0"/>
              <a:t>Photo 3 </a:t>
            </a:r>
            <a:r>
              <a:rPr lang="en-US" sz="1400" dirty="0"/>
              <a:t>– </a:t>
            </a:r>
            <a:r>
              <a:rPr lang="en-US" sz="1400" dirty="0" smtClean="0"/>
              <a:t>Stained soil</a:t>
            </a:r>
            <a:endParaRPr lang="en-US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724400" y="4800600"/>
            <a:ext cx="4041775" cy="609600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r>
              <a:rPr lang="en-US" sz="1400" dirty="0"/>
              <a:t>Stained soil</a:t>
            </a:r>
            <a:endParaRPr lang="en-US" sz="1400" dirty="0"/>
          </a:p>
        </p:txBody>
      </p:sp>
      <p:pic>
        <p:nvPicPr>
          <p:cNvPr id="15" name="Picture Placeholder 14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14" name="Picture Placeholder 1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724400" y="1514475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2467237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AUGUST GITTLEIN 1 Pit</a:t>
            </a:r>
            <a:r>
              <a:rPr lang="sv-SE" sz="1600" dirty="0"/>
              <a:t/>
            </a:r>
            <a:br>
              <a:rPr lang="sv-SE" sz="1600" dirty="0"/>
            </a:br>
            <a:r>
              <a:rPr lang="en-US" sz="1600" dirty="0"/>
              <a:t>Location ID 317646; Pit ID 118161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400" dirty="0" smtClean="0"/>
              <a:t>Photo </a:t>
            </a:r>
            <a:r>
              <a:rPr lang="en-US" sz="1400" dirty="0" smtClean="0"/>
              <a:t>5 </a:t>
            </a:r>
            <a:r>
              <a:rPr lang="en-US" sz="1400" dirty="0"/>
              <a:t>– </a:t>
            </a:r>
            <a:r>
              <a:rPr lang="en-US" sz="1400" dirty="0"/>
              <a:t>Stained soil</a:t>
            </a:r>
            <a:endParaRPr lang="en-US" sz="1400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sp>
        <p:nvSpPr>
          <p:cNvPr id="14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724400" y="466725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 smtClean="0"/>
              <a:t>Photo </a:t>
            </a:r>
            <a:r>
              <a:rPr lang="en-US" sz="1400" dirty="0" smtClean="0"/>
              <a:t>6 – </a:t>
            </a:r>
            <a:r>
              <a:rPr lang="en-US" sz="1400" dirty="0" smtClean="0"/>
              <a:t>Location photo</a:t>
            </a:r>
            <a:endParaRPr lang="en-US" dirty="0"/>
          </a:p>
        </p:txBody>
      </p:sp>
      <p:pic>
        <p:nvPicPr>
          <p:cNvPr id="19" name="Picture Placeholder 18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724400" y="1524000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2106480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AUGUST GITTLEIN 1 Pit</a:t>
            </a:r>
            <a:r>
              <a:rPr lang="sv-SE" sz="1600" dirty="0"/>
              <a:t/>
            </a:r>
            <a:br>
              <a:rPr lang="sv-SE" sz="1600" dirty="0"/>
            </a:br>
            <a:r>
              <a:rPr lang="en-US" sz="1600" dirty="0"/>
              <a:t>Location ID 317646; Pit ID 118161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400" dirty="0" smtClean="0"/>
              <a:t>Photo 7 </a:t>
            </a:r>
            <a:r>
              <a:rPr lang="en-US" sz="1400" dirty="0"/>
              <a:t>– </a:t>
            </a:r>
            <a:r>
              <a:rPr lang="en-US" sz="1400" dirty="0" smtClean="0"/>
              <a:t>Fiberglass produced water tank</a:t>
            </a:r>
            <a:endParaRPr lang="en-US" dirty="0"/>
          </a:p>
        </p:txBody>
      </p:sp>
      <p:sp>
        <p:nvSpPr>
          <p:cNvPr id="14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724400" y="466725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 smtClean="0"/>
              <a:t>Photo </a:t>
            </a:r>
            <a:r>
              <a:rPr lang="en-US" sz="1400" dirty="0"/>
              <a:t>8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r>
              <a:rPr lang="en-US" sz="1400" dirty="0" smtClean="0"/>
              <a:t>Well photo</a:t>
            </a:r>
            <a:endParaRPr lang="en-US" dirty="0"/>
          </a:p>
        </p:txBody>
      </p:sp>
      <p:pic>
        <p:nvPicPr>
          <p:cNvPr id="11" name="Picture Placeholder 10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15" name="Picture Placeholder 14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727575" y="1524000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412342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Aerial Imagery</a:t>
            </a:r>
            <a:br>
              <a:rPr lang="en-US" sz="1600" dirty="0" smtClean="0"/>
            </a:br>
            <a:r>
              <a:rPr lang="en-US" sz="1600" dirty="0"/>
              <a:t>Location Name: AUGUST GITTLEIN 1 Pit</a:t>
            </a:r>
            <a:r>
              <a:rPr lang="sv-SE" sz="1600" dirty="0"/>
              <a:t/>
            </a:r>
            <a:br>
              <a:rPr lang="sv-SE" sz="1600" dirty="0"/>
            </a:br>
            <a:r>
              <a:rPr lang="en-US" sz="1600" dirty="0"/>
              <a:t>Location ID 317646; Pit ID 118161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1364832" y="54102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9 </a:t>
            </a:r>
            <a:r>
              <a:rPr lang="en-US" sz="1200" dirty="0" smtClean="0"/>
              <a:t>– </a:t>
            </a:r>
            <a:r>
              <a:rPr lang="en-US" sz="1200" dirty="0" smtClean="0"/>
              <a:t>1993 </a:t>
            </a:r>
            <a:r>
              <a:rPr lang="en-US" sz="1200" dirty="0" smtClean="0"/>
              <a:t>aerial imagery </a:t>
            </a:r>
            <a:endParaRPr lang="en-US" sz="12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1295400"/>
            <a:ext cx="6636227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976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Aerial Imagery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/>
              <a:t>Location Name: AUGUST GITTLEIN 1 Pit</a:t>
            </a:r>
            <a:r>
              <a:rPr lang="sv-SE" sz="1600" dirty="0"/>
              <a:t/>
            </a:r>
            <a:br>
              <a:rPr lang="sv-SE" sz="1600" dirty="0"/>
            </a:br>
            <a:r>
              <a:rPr lang="en-US" sz="1600" dirty="0"/>
              <a:t>Location ID 317646; Pit ID 118161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1441938" y="5498712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10 </a:t>
            </a:r>
            <a:r>
              <a:rPr lang="en-US" sz="1200" dirty="0" smtClean="0"/>
              <a:t>– </a:t>
            </a:r>
            <a:r>
              <a:rPr lang="en-US" sz="1200" dirty="0" smtClean="0"/>
              <a:t>2003 </a:t>
            </a:r>
            <a:r>
              <a:rPr lang="en-US" sz="1200" dirty="0" smtClean="0"/>
              <a:t>aerial imagery </a:t>
            </a:r>
            <a:endParaRPr lang="en-US" sz="1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295400"/>
            <a:ext cx="6678538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727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Aerial Imagery</a:t>
            </a:r>
            <a:br>
              <a:rPr lang="en-US" sz="1600" dirty="0"/>
            </a:br>
            <a:r>
              <a:rPr lang="en-US" sz="1600" dirty="0"/>
              <a:t>Location Name: AUGUST GITTLEIN 1 Pit</a:t>
            </a:r>
            <a:r>
              <a:rPr lang="sv-SE" sz="1600" dirty="0"/>
              <a:t/>
            </a:r>
            <a:br>
              <a:rPr lang="sv-SE" sz="1600" dirty="0"/>
            </a:br>
            <a:r>
              <a:rPr lang="en-US" sz="1600" dirty="0"/>
              <a:t>Location ID 317646; Pit ID 118161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1441938" y="5498712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Photo11– 2019 </a:t>
            </a:r>
            <a:r>
              <a:rPr lang="en-US" sz="1200" dirty="0" smtClean="0"/>
              <a:t>aerial imagery </a:t>
            </a:r>
            <a:endParaRPr lang="en-US" sz="1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1295400"/>
            <a:ext cx="6617616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30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1382</TotalTime>
  <Words>214</Words>
  <Application>Microsoft Office PowerPoint</Application>
  <PresentationFormat>On-screen Show (4:3)</PresentationFormat>
  <Paragraphs>32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Wingdings</vt:lpstr>
      <vt:lpstr>Office Theme</vt:lpstr>
      <vt:lpstr>Inspection Photos Location Name: AUGUST GITTLEIN 1 Pit Location ID 317646; Pit ID 118161</vt:lpstr>
      <vt:lpstr>Inspection Photos Location Name: AUGUST GITTLEIN 1 Pit Location ID 317646; Pit ID 118161</vt:lpstr>
      <vt:lpstr>Inspection Photos Location Name: AUGUST GITTLEIN 1 Pit Location ID 317646; Pit ID 118161</vt:lpstr>
      <vt:lpstr>Inspection Photos Location Name: AUGUST GITTLEIN 1 Pit Location ID 317646; Pit ID 118161</vt:lpstr>
      <vt:lpstr>Aerial Imagery Location Name: AUGUST GITTLEIN 1 Pit Location ID 317646; Pit ID 118161</vt:lpstr>
      <vt:lpstr>Aerial Imagery  Location Name: AUGUST GITTLEIN 1 Pit Location ID 317646; Pit ID 118161</vt:lpstr>
      <vt:lpstr>Aerial Imagery Location Name: AUGUST GITTLEIN 1 Pit Location ID 317646; Pit ID 118161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Oakman, Kari</cp:lastModifiedBy>
  <cp:revision>144</cp:revision>
  <dcterms:created xsi:type="dcterms:W3CDTF">2014-10-03T21:02:56Z</dcterms:created>
  <dcterms:modified xsi:type="dcterms:W3CDTF">2020-07-24T21:01:45Z</dcterms:modified>
</cp:coreProperties>
</file>