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Rainbow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08117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Rainbow 1 API: 05-001-08117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2017-06-15T15:04:06Z</dcterms:modified>
</cp:coreProperties>
</file>