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05-095-06438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</a:t>
            </a:r>
            <a:r>
              <a:rPr lang="en-US" sz="1600" smtClean="0"/>
              <a:t>Field </a:t>
            </a:r>
            <a:r>
              <a:rPr lang="en-US" sz="1600"/>
              <a:t> </a:t>
            </a:r>
            <a:r>
              <a:rPr lang="en-US" sz="1600" smtClean="0"/>
              <a:t>LINDGREN 843-30-24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45044" y="1754637"/>
            <a:ext cx="2624716" cy="2315841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081" t="8457" r="-1"/>
          <a:stretch/>
        </p:blipFill>
        <p:spPr>
          <a:xfrm rot="21600000">
            <a:off x="1674956" y="1632527"/>
            <a:ext cx="2819401" cy="2592388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 </a:t>
            </a:r>
            <a:r>
              <a:rPr lang="en-US" smtClean="0"/>
              <a:t>VARMINT HOLES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– PM - 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1284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05-095-06438 Amherst Field  LINDGREN 843-30-24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214</cp:revision>
  <dcterms:created xsi:type="dcterms:W3CDTF">2014-10-03T21:02:56Z</dcterms:created>
  <dcterms:modified xsi:type="dcterms:W3CDTF">2022-09-15T19:56:02Z</dcterms:modified>
</cp:coreProperties>
</file>