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5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1422A-9EB5-444F-9DE5-3AE29649CAFF}" type="datetimeFigureOut">
              <a:rPr lang="en-US" smtClean="0"/>
              <a:t>11/25/2014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E6BCB-B90D-4D16-9682-F34A0CE1F6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1422A-9EB5-444F-9DE5-3AE29649CAFF}" type="datetimeFigureOut">
              <a:rPr lang="en-US" smtClean="0"/>
              <a:t>11/25/2014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E6BCB-B90D-4D16-9682-F34A0CE1F6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1422A-9EB5-444F-9DE5-3AE29649CAFF}" type="datetimeFigureOut">
              <a:rPr lang="en-US" smtClean="0"/>
              <a:t>11/25/2014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E6BCB-B90D-4D16-9682-F34A0CE1F6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1422A-9EB5-444F-9DE5-3AE29649CAFF}" type="datetimeFigureOut">
              <a:rPr lang="en-US" smtClean="0"/>
              <a:t>11/25/2014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E6BCB-B90D-4D16-9682-F34A0CE1F6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1422A-9EB5-444F-9DE5-3AE29649CAFF}" type="datetimeFigureOut">
              <a:rPr lang="en-US" smtClean="0"/>
              <a:t>11/25/2014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E6BCB-B90D-4D16-9682-F34A0CE1F6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1422A-9EB5-444F-9DE5-3AE29649CAFF}" type="datetimeFigureOut">
              <a:rPr lang="en-US" smtClean="0"/>
              <a:t>11/25/2014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E6BCB-B90D-4D16-9682-F34A0CE1F6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1422A-9EB5-444F-9DE5-3AE29649CAFF}" type="datetimeFigureOut">
              <a:rPr lang="en-US" smtClean="0"/>
              <a:t>11/25/2014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E6BCB-B90D-4D16-9682-F34A0CE1F6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1422A-9EB5-444F-9DE5-3AE29649CAFF}" type="datetimeFigureOut">
              <a:rPr lang="en-US" smtClean="0"/>
              <a:t>11/25/2014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E6BCB-B90D-4D16-9682-F34A0CE1F6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1422A-9EB5-444F-9DE5-3AE29649CAFF}" type="datetimeFigureOut">
              <a:rPr lang="en-US" smtClean="0"/>
              <a:t>11/25/2014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E6BCB-B90D-4D16-9682-F34A0CE1F6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1422A-9EB5-444F-9DE5-3AE29649CAFF}" type="datetimeFigureOut">
              <a:rPr lang="en-US" smtClean="0"/>
              <a:t>11/25/2014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E6BCB-B90D-4D16-9682-F34A0CE1F6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1422A-9EB5-444F-9DE5-3AE29649CAFF}" type="datetimeFigureOut">
              <a:rPr lang="en-US" smtClean="0"/>
              <a:t>11/25/2014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E6BCB-B90D-4D16-9682-F34A0CE1F6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31422A-9EB5-444F-9DE5-3AE29649CAFF}" type="datetimeFigureOut">
              <a:rPr lang="en-US" smtClean="0"/>
              <a:t>11/25/2014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BE6BCB-B90D-4D16-9682-F34A0CE1F6C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WPX E</a:t>
            </a:r>
            <a:r>
              <a:rPr lang="en-US" sz="3600" dirty="0" smtClean="0"/>
              <a:t>NERGY</a:t>
            </a:r>
            <a:br>
              <a:rPr lang="en-US" sz="3600" dirty="0" smtClean="0"/>
            </a:br>
            <a:r>
              <a:rPr lang="en-US" dirty="0" smtClean="0"/>
              <a:t>U</a:t>
            </a:r>
            <a:r>
              <a:rPr lang="en-US" sz="3600" dirty="0" smtClean="0"/>
              <a:t>NOCAL </a:t>
            </a:r>
            <a:r>
              <a:rPr lang="en-US" dirty="0" smtClean="0"/>
              <a:t>GM 31-1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Location # 324079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Battery sign and erosion behind tank.</a:t>
            </a:r>
            <a:endParaRPr lang="en-US" dirty="0"/>
          </a:p>
        </p:txBody>
      </p:sp>
      <p:pic>
        <p:nvPicPr>
          <p:cNvPr id="5" name="Content Placeholder 4" descr="DSCN559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5599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Erosion behind tank. Two erosion holes on road side </a:t>
            </a:r>
            <a:endParaRPr lang="en-US" dirty="0"/>
          </a:p>
        </p:txBody>
      </p:sp>
      <p:pic>
        <p:nvPicPr>
          <p:cNvPr id="5" name="Content Placeholder 4" descr="DSCN560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560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Erosion holes in ditch</a:t>
            </a:r>
            <a:endParaRPr lang="en-US" dirty="0"/>
          </a:p>
        </p:txBody>
      </p:sp>
      <p:pic>
        <p:nvPicPr>
          <p:cNvPr id="5" name="Content Placeholder 4" descr="DSCN560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28600" y="2286000"/>
            <a:ext cx="4038600" cy="3028950"/>
          </a:xfrm>
        </p:spPr>
      </p:pic>
      <p:pic>
        <p:nvPicPr>
          <p:cNvPr id="6" name="Content Placeholder 5" descr="DSCN560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26</Words>
  <Application>Microsoft Office PowerPoint</Application>
  <PresentationFormat>On-screen Show (4:3)</PresentationFormat>
  <Paragraphs>5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WPX ENERGY UNOCAL GM 31-1</vt:lpstr>
      <vt:lpstr>Battery sign and erosion behind tank.</vt:lpstr>
      <vt:lpstr>Erosion behind tank. Two erosion holes on road side </vt:lpstr>
      <vt:lpstr>Erosion holes in ditch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WPX ENERGY UNO</dc:title>
  <dc:creator>Mike Longworth</dc:creator>
  <cp:lastModifiedBy>Mike Longworth</cp:lastModifiedBy>
  <cp:revision>2</cp:revision>
  <dcterms:created xsi:type="dcterms:W3CDTF">2014-11-25T21:25:43Z</dcterms:created>
  <dcterms:modified xsi:type="dcterms:W3CDTF">2014-11-25T21:38:09Z</dcterms:modified>
</cp:coreProperties>
</file>