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7" d="100"/>
          <a:sy n="87" d="100"/>
        </p:scale>
        <p:origin x="-139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4/26/2017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583590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4/26/2017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208205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err="1" smtClean="0"/>
              <a:t>Stonehocker</a:t>
            </a:r>
            <a:r>
              <a:rPr lang="en-US" sz="1600" dirty="0" smtClean="0"/>
              <a:t> 32-8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05-001-09387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200" dirty="0" smtClean="0"/>
              <a:t>ECD’s, meter run, separator, &amp; battery view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Wellhead view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810</TotalTime>
  <Words>14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Inspection Photos Location Name: Stonehocker 32-8 API: 05-001-09387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Kraich, Adam</cp:lastModifiedBy>
  <cp:revision>105</cp:revision>
  <dcterms:created xsi:type="dcterms:W3CDTF">2014-10-03T21:02:56Z</dcterms:created>
  <dcterms:modified xsi:type="dcterms:W3CDTF">2017-04-26T19:57:01Z</dcterms:modified>
</cp:coreProperties>
</file>