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7" autoAdjust="0"/>
    <p:restoredTop sz="94632" autoAdjust="0"/>
  </p:normalViewPr>
  <p:slideViewPr>
    <p:cSldViewPr>
      <p:cViewPr varScale="1">
        <p:scale>
          <a:sx n="62" d="100"/>
          <a:sy n="62" d="100"/>
        </p:scale>
        <p:origin x="72" y="29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#1 </a:t>
            </a:r>
            <a:r>
              <a:rPr lang="en-US" sz="1200" dirty="0" smtClean="0"/>
              <a:t>Sign posted at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#2 </a:t>
            </a:r>
            <a:r>
              <a:rPr lang="en-US" sz="1200" dirty="0" smtClean="0"/>
              <a:t>Unused </a:t>
            </a:r>
            <a:r>
              <a:rPr lang="en-US" sz="1200" dirty="0" smtClean="0"/>
              <a:t>equipment bucket. Weeds around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#3 </a:t>
            </a:r>
            <a:r>
              <a:rPr lang="en-US" sz="1200" dirty="0" smtClean="0"/>
              <a:t>Weeds around equipment.  Oily </a:t>
            </a:r>
            <a:r>
              <a:rPr lang="en-US" sz="1200" dirty="0" smtClean="0"/>
              <a:t>pads/rags </a:t>
            </a:r>
            <a:r>
              <a:rPr lang="en-US" sz="1200" dirty="0" smtClean="0"/>
              <a:t>and </a:t>
            </a:r>
            <a:r>
              <a:rPr lang="en-US" sz="1200" dirty="0" smtClean="0"/>
              <a:t>staining </a:t>
            </a:r>
            <a:r>
              <a:rPr lang="en-US" sz="1200" dirty="0" smtClean="0"/>
              <a:t>on concrete.  Unused parts on pad.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#4 </a:t>
            </a:r>
            <a:r>
              <a:rPr lang="en-US" sz="1200" dirty="0" smtClean="0"/>
              <a:t>Oily </a:t>
            </a:r>
            <a:r>
              <a:rPr lang="en-US" sz="1200" dirty="0" smtClean="0"/>
              <a:t>pads/rags </a:t>
            </a:r>
            <a:r>
              <a:rPr lang="en-US" sz="1200" dirty="0" smtClean="0"/>
              <a:t>and spotting on concrete.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520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#5 </a:t>
            </a:r>
            <a:r>
              <a:rPr lang="en-US" sz="1200" dirty="0" smtClean="0"/>
              <a:t>Leaking gearbox seal.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#6 </a:t>
            </a:r>
            <a:r>
              <a:rPr lang="en-US" sz="1200" dirty="0" smtClean="0"/>
              <a:t>Leaking gearbox seal causing oily waste spotting on concrete.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2454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#7</a:t>
            </a:r>
            <a:r>
              <a:rPr lang="en-US" sz="1200" dirty="0" smtClean="0"/>
              <a:t> Leaking packing gland on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#8 </a:t>
            </a:r>
            <a:r>
              <a:rPr lang="en-US" sz="1200" dirty="0" smtClean="0"/>
              <a:t>Weeds around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  Oily rags laying on ground.  Oil </a:t>
            </a:r>
            <a:r>
              <a:rPr lang="en-US" sz="1200" dirty="0" smtClean="0"/>
              <a:t>staining </a:t>
            </a:r>
            <a:r>
              <a:rPr lang="en-US" sz="1200" dirty="0" smtClean="0"/>
              <a:t>on concrete.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690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#9 </a:t>
            </a:r>
            <a:r>
              <a:rPr lang="en-US" sz="1200" dirty="0" smtClean="0"/>
              <a:t>Oily waste from gearbox leak on concrete.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#10 </a:t>
            </a:r>
            <a:r>
              <a:rPr lang="en-US" sz="1200" dirty="0" smtClean="0"/>
              <a:t>Separator on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533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MOLLIE CORYNNE 33-7-2 #2A </a:t>
            </a:r>
            <a:br>
              <a:rPr lang="en-US" sz="1600" dirty="0" smtClean="0"/>
            </a:br>
            <a:r>
              <a:rPr lang="en-US" sz="1600" dirty="0" smtClean="0"/>
              <a:t>API: 05-067-08800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#11 </a:t>
            </a:r>
            <a:r>
              <a:rPr lang="en-US" sz="1200" dirty="0" smtClean="0"/>
              <a:t>Meter house on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#12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 photo.  Drum contains fuel gas knockout pot.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926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1837</TotalTime>
  <Words>134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MOLLIE CORYNNE 33-7-2 #2A  API: 05-067-08800</vt:lpstr>
      <vt:lpstr>Inspection Photos MOLLIE CORYNNE 33-7-2 #2A  API: 05-067-08800</vt:lpstr>
      <vt:lpstr>Inspection Photos MOLLIE CORYNNE 33-7-2 #2A  API: 05-067-08800</vt:lpstr>
      <vt:lpstr>Inspection Photos MOLLIE CORYNNE 33-7-2 #2A  API: 05-067-08800</vt:lpstr>
      <vt:lpstr>Inspection Photos MOLLIE CORYNNE 33-7-2 #2A  API: 05-067-08800</vt:lpstr>
      <vt:lpstr>Inspection Photos MOLLIE CORYNNE 33-7-2 #2A  API: 05-067-08800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111</cp:revision>
  <dcterms:created xsi:type="dcterms:W3CDTF">2014-10-03T21:02:56Z</dcterms:created>
  <dcterms:modified xsi:type="dcterms:W3CDTF">2019-05-22T14:13:25Z</dcterms:modified>
</cp:coreProperties>
</file>