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1260" y="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28758" y="2315203"/>
            <a:ext cx="2888696" cy="162489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IMPETRO RESOURCES LLC   #10690</a:t>
            </a:r>
            <a:br>
              <a:rPr lang="en-US" sz="2400" dirty="0" smtClean="0"/>
            </a:br>
            <a:r>
              <a:rPr lang="en-US" sz="2400" dirty="0" smtClean="0"/>
              <a:t>CROISSANT 1    075-06512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dirty="0" smtClean="0"/>
              <a:t>WH - PJ 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SIGNAGE </a:t>
            </a:r>
            <a:r>
              <a:rPr lang="en-US" smtClean="0"/>
              <a:t>AT WH</a:t>
            </a:r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87037" y="2315205"/>
            <a:ext cx="2888698" cy="1624892"/>
          </a:xfrm>
        </p:spPr>
      </p:pic>
    </p:spTree>
    <p:extLst>
      <p:ext uri="{BB962C8B-B14F-4D97-AF65-F5344CB8AC3E}">
        <p14:creationId xmlns:p14="http://schemas.microsoft.com/office/powerpoint/2010/main" val="18928335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CROISSANT 1   075-06512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SEPARATOR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CRUDE TANKS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43" r="28243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43" r="28243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7220535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CROISSANT 1    075-06512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SIGN AT BATTERY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SKIM TANK AND PW PIT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43" r="28243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43" r="28243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40902220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2050</TotalTime>
  <Words>33</Words>
  <Application>Microsoft Office PowerPoint</Application>
  <PresentationFormat>On-screen Show (4:3)</PresentationFormat>
  <Paragraphs>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Wingdings</vt:lpstr>
      <vt:lpstr>Office Theme</vt:lpstr>
      <vt:lpstr>IMPETRO RESOURCES LLC   #10690 CROISSANT 1    075-06512</vt:lpstr>
      <vt:lpstr>CROISSANT 1   075-06512</vt:lpstr>
      <vt:lpstr>CROISSANT 1    075-06512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328</cp:revision>
  <dcterms:created xsi:type="dcterms:W3CDTF">2014-10-03T21:02:56Z</dcterms:created>
  <dcterms:modified xsi:type="dcterms:W3CDTF">2026-03-23T16:27:41Z</dcterms:modified>
</cp:coreProperties>
</file>