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6" r:id="rId2"/>
    <p:sldMasterId id="2147483713" r:id="rId3"/>
  </p:sldMasterIdLst>
  <p:notesMasterIdLst>
    <p:notesMasterId r:id="rId8"/>
  </p:notesMasterIdLst>
  <p:handoutMasterIdLst>
    <p:handoutMasterId r:id="rId9"/>
  </p:handoutMasterIdLst>
  <p:sldIdLst>
    <p:sldId id="298" r:id="rId4"/>
    <p:sldId id="300" r:id="rId5"/>
    <p:sldId id="299" r:id="rId6"/>
    <p:sldId id="295" r:id="rId7"/>
  </p:sldIdLst>
  <p:sldSz cx="7315200" cy="10058400"/>
  <p:notesSz cx="6858000" cy="9313863"/>
  <p:defaultTextStyle>
    <a:defPPr>
      <a:defRPr lang="en-US"/>
    </a:defPPr>
    <a:lvl1pPr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92125" indent="-34925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85838" indent="-71438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79550" indent="-107950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73263" indent="-144463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265" autoAdjust="0"/>
    <p:restoredTop sz="91134" autoAdjust="0"/>
  </p:normalViewPr>
  <p:slideViewPr>
    <p:cSldViewPr snapToGrid="0">
      <p:cViewPr>
        <p:scale>
          <a:sx n="110" d="100"/>
          <a:sy n="110" d="100"/>
        </p:scale>
        <p:origin x="-2430" y="1800"/>
      </p:cViewPr>
      <p:guideLst>
        <p:guide orient="horz" pos="3168"/>
        <p:guide pos="23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86AC2B-409D-4383-97A5-F0603B286354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72A5BE-EC5B-4B49-BFB7-DDE521D9E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B6E1D6-4633-4B7F-9502-18CA05BF14D7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6EC96F-062F-4456-AC46-E51DB9CA7F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2125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5838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9550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3263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7737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1284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4832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48379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andscape pics on landscape d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7327" y="9445031"/>
            <a:ext cx="2098964" cy="268951"/>
          </a:xfrm>
          <a:prstGeom prst="rect">
            <a:avLst/>
          </a:prstGeom>
          <a:noFill/>
        </p:spPr>
        <p:txBody>
          <a:bodyPr lIns="98709" tIns="49355" rIns="98709" bIns="49355">
            <a:spAutoFit/>
          </a:bodyPr>
          <a:lstStyle/>
          <a:p>
            <a:pPr defTabSz="9870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Photos taken by: S. Baroumand</a:t>
            </a: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8644" y="529595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8644" y="97651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8641" y="8925072"/>
            <a:ext cx="6064787" cy="536016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200" b="0" u="none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548644" y="4613886"/>
            <a:ext cx="6006335" cy="536016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2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626006" y="425189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1"/>
          <p:cNvSpPr>
            <a:spLocks noGrp="1"/>
          </p:cNvSpPr>
          <p:nvPr>
            <p:ph type="body" sz="quarter" idx="24"/>
          </p:nvPr>
        </p:nvSpPr>
        <p:spPr>
          <a:xfrm>
            <a:off x="563645" y="424172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21"/>
          <p:cNvSpPr>
            <a:spLocks noGrp="1"/>
          </p:cNvSpPr>
          <p:nvPr>
            <p:ph type="body" sz="quarter" idx="26"/>
          </p:nvPr>
        </p:nvSpPr>
        <p:spPr>
          <a:xfrm>
            <a:off x="5615569" y="856481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27"/>
          </p:nvPr>
        </p:nvSpPr>
        <p:spPr>
          <a:xfrm>
            <a:off x="521893" y="855464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DE4-DAC3-4339-9619-86F53FC0B7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14400" y="1097285"/>
            <a:ext cx="5486400" cy="73151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656020" y="8595362"/>
            <a:ext cx="6035040" cy="548640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3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26721" y="1564640"/>
            <a:ext cx="6461760" cy="7487920"/>
          </a:xfrm>
        </p:spPr>
        <p:txBody>
          <a:bodyPr>
            <a:normAutofit/>
          </a:bodyPr>
          <a:lstStyle>
            <a:lvl1pPr marL="308467" indent="-308467">
              <a:buFont typeface="Arial" pitchFamily="34" charset="0"/>
              <a:buChar char="•"/>
              <a:defRPr sz="1500" b="0">
                <a:latin typeface="Times New Roman" pitchFamily="18" charset="0"/>
                <a:cs typeface="Times New Roman" pitchFamily="18" charset="0"/>
              </a:defRPr>
            </a:lvl1pPr>
            <a:lvl2pPr>
              <a:buFont typeface="Wingdings" pitchFamily="2" charset="2"/>
              <a:buChar char="Ø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26721" y="447040"/>
            <a:ext cx="6461760" cy="447040"/>
          </a:xfrm>
        </p:spPr>
        <p:txBody>
          <a:bodyPr>
            <a:noAutofit/>
          </a:bodyPr>
          <a:lstStyle>
            <a:lvl1pPr algn="l">
              <a:buFontTx/>
              <a:buNone/>
              <a:defRPr sz="1700" b="1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426721" y="1117605"/>
            <a:ext cx="6461760" cy="336995"/>
          </a:xfrm>
        </p:spPr>
        <p:txBody>
          <a:bodyPr>
            <a:noAutofit/>
          </a:bodyPr>
          <a:lstStyle>
            <a:lvl1pPr>
              <a:buFontTx/>
              <a:buNone/>
              <a:defRPr sz="1500" b="1" u="sng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3"/>
          </p:nvPr>
        </p:nvSpPr>
        <p:spPr>
          <a:xfrm>
            <a:off x="426721" y="9052560"/>
            <a:ext cx="6461760" cy="447040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4A15-FE69-4C3C-A7DC-94214B915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32"/>
            <a:ext cx="621792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0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3873-658A-4469-98D1-A62442608885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81E3-F9F4-4BF1-93B8-D1A764A28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E905-AF7D-4C96-9EFB-2358084DC262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2170-9A7E-47E2-A88D-7A1102273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7120-D814-40D9-A334-9C395FB95724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58D8-0CE5-49F0-8167-85D5667B5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1" y="7040882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1" y="898737"/>
            <a:ext cx="4389120" cy="60350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6347" indent="0">
              <a:buNone/>
              <a:defRPr sz="3000"/>
            </a:lvl2pPr>
            <a:lvl3pPr marL="992695" indent="0">
              <a:buNone/>
              <a:defRPr sz="2600"/>
            </a:lvl3pPr>
            <a:lvl4pPr marL="1489041" indent="0">
              <a:buNone/>
              <a:defRPr sz="2200"/>
            </a:lvl4pPr>
            <a:lvl5pPr marL="1985388" indent="0">
              <a:buNone/>
              <a:defRPr sz="2200"/>
            </a:lvl5pPr>
            <a:lvl6pPr marL="2481735" indent="0">
              <a:buNone/>
              <a:defRPr sz="2200"/>
            </a:lvl6pPr>
            <a:lvl7pPr marL="2978083" indent="0">
              <a:buNone/>
              <a:defRPr sz="2200"/>
            </a:lvl7pPr>
            <a:lvl8pPr marL="3474430" indent="0">
              <a:buNone/>
              <a:defRPr sz="2200"/>
            </a:lvl8pPr>
            <a:lvl9pPr marL="3970777" indent="0">
              <a:buNone/>
              <a:defRPr sz="22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1" y="7872098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47" indent="0">
              <a:buNone/>
              <a:defRPr sz="1300"/>
            </a:lvl2pPr>
            <a:lvl3pPr marL="992695" indent="0">
              <a:buNone/>
              <a:defRPr sz="1100"/>
            </a:lvl3pPr>
            <a:lvl4pPr marL="1489041" indent="0">
              <a:buNone/>
              <a:defRPr sz="1000"/>
            </a:lvl4pPr>
            <a:lvl5pPr marL="1985388" indent="0">
              <a:buNone/>
              <a:defRPr sz="1000"/>
            </a:lvl5pPr>
            <a:lvl6pPr marL="2481735" indent="0">
              <a:buNone/>
              <a:defRPr sz="1000"/>
            </a:lvl6pPr>
            <a:lvl7pPr marL="2978083" indent="0">
              <a:buNone/>
              <a:defRPr sz="1000"/>
            </a:lvl7pPr>
            <a:lvl8pPr marL="3474430" indent="0">
              <a:buNone/>
              <a:defRPr sz="1000"/>
            </a:lvl8pPr>
            <a:lvl9pPr marL="397077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F2C3-125E-4983-BB7B-48C24E622BED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07B3-0935-4D80-AEBB-AEE2E2164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9C0B-12E2-4BA3-9250-291153C54937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C5FE-DE72-4082-ABEA-B2321BF51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4005A-F068-491A-BA95-9146CD3193D4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EAF2-5579-478C-8A30-65CA2609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88A3-75D9-45FB-80C7-DA938550399D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E23F-45F3-4184-A9F2-8A916A712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C940-6F27-46F0-92C3-E78738C152F5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0DAE-AA8F-49BA-94A3-D44DE25E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2A67C-6459-4CB3-9B6B-BA7B3DB8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80" r:id="rId3"/>
    <p:sldLayoutId id="2147483781" r:id="rId4"/>
    <p:sldLayoutId id="2147483770" r:id="rId5"/>
    <p:sldLayoutId id="2147483785" r:id="rId6"/>
  </p:sldLayoutIdLst>
  <p:hf hdr="0" ftr="0" dt="0"/>
  <p:txStyles>
    <p:titleStyle>
      <a:lvl1pPr algn="ctr" defTabSz="985838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2pPr>
      <a:lvl3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3pPr>
      <a:lvl4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4pPr>
      <a:lvl5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5pPr>
      <a:lvl6pPr marL="4572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6pPr>
      <a:lvl7pPr marL="9144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7pPr>
      <a:lvl8pPr marL="13716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8pPr>
      <a:lvl9pPr marL="18288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9pPr>
    </p:titleStyle>
    <p:bodyStyle>
      <a:lvl1pPr marL="369888" indent="-369888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1688" indent="-307975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3488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7200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0913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511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058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1606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5153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54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095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064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19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773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1284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483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8379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E408-B009-4B40-97E2-7032C94496AA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CC1AF-FCAD-43B5-96AA-B2E2B64B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82" r:id="rId2"/>
    <p:sldLayoutId id="2147483783" r:id="rId3"/>
    <p:sldLayoutId id="2147483772" r:id="rId4"/>
    <p:sldLayoutId id="2147483773" r:id="rId5"/>
    <p:sldLayoutId id="2147483774" r:id="rId6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E25FF0-82B7-4B35-9B70-BB49BBC39BC7}" type="datetimeFigureOut">
              <a:rPr lang="en-US"/>
              <a:pPr>
                <a:defRPr/>
              </a:pPr>
              <a:t>5/30/2014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EF420D-1E69-4231-9305-6E4DBF345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76" r:id="rId3"/>
    <p:sldLayoutId id="2147483777" r:id="rId4"/>
    <p:sldLayoutId id="2147483778" r:id="rId5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2791162"/>
            <a:ext cx="6583680" cy="2886307"/>
          </a:xfrm>
        </p:spPr>
        <p:txBody>
          <a:bodyPr/>
          <a:lstStyle/>
          <a:p>
            <a:r>
              <a:rPr lang="en-US" dirty="0" smtClean="0"/>
              <a:t>Reference Area Photographs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Inspection Conducted on  </a:t>
            </a:r>
            <a:r>
              <a:rPr lang="en-US" dirty="0" smtClean="0"/>
              <a:t>May 27, </a:t>
            </a:r>
            <a:r>
              <a:rPr lang="en-US" dirty="0" smtClean="0"/>
              <a:t>2014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Oxy Location ID #33404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smtClean="0"/>
              <a:t>Photos taken by </a:t>
            </a:r>
            <a:r>
              <a:rPr lang="en-US" dirty="0" smtClean="0"/>
              <a:t>Stan Spencer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smtClean="0"/>
              <a:t>		OXY </a:t>
            </a:r>
            <a:r>
              <a:rPr lang="en-US" sz="1400" dirty="0" smtClean="0"/>
              <a:t>USA Inc.- </a:t>
            </a:r>
            <a:r>
              <a:rPr lang="en-US" sz="1400" dirty="0" smtClean="0"/>
              <a:t> </a:t>
            </a:r>
            <a:r>
              <a:rPr lang="en-US" sz="1400" dirty="0" smtClean="0"/>
              <a:t>Location </a:t>
            </a:r>
            <a:r>
              <a:rPr lang="en-US" sz="1400" dirty="0" smtClean="0"/>
              <a:t>333404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View of pad from north on center right edge of mudflow</a:t>
            </a:r>
            <a:r>
              <a:rPr lang="en-US" dirty="0" smtClean="0"/>
              <a:t>.</a:t>
            </a:r>
            <a:endParaRPr lang="en-US" dirty="0" smtClean="0"/>
          </a:p>
        </p:txBody>
      </p:sp>
      <p:pic>
        <p:nvPicPr>
          <p:cNvPr id="3074" name="Picture 2" descr="U:\LujanC\PHOTOS\COGCC_2014-04-23 #3_Linn Energy\20140423_101448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24479" y="985838"/>
            <a:ext cx="4828116" cy="3621087"/>
          </a:xfrm>
          <a:prstGeom prst="rect">
            <a:avLst/>
          </a:prstGeom>
          <a:noFill/>
        </p:spPr>
      </p:pic>
      <p:pic>
        <p:nvPicPr>
          <p:cNvPr id="3075" name="Picture 3" descr="U:\LujanC\PHOTOS\COGCC_2014-04-23 #3_Linn Energy\20140423_101622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149350" y="5416550"/>
            <a:ext cx="48260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smtClean="0"/>
              <a:t>OXY USA Inc.-  Location 33404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Looking east at tank battery adjacent to mudflow. Tanks have been drained.  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Looking east at wellhead position relative to mudflow. All three wells are shut in.</a:t>
            </a:r>
            <a:endParaRPr lang="en-US" dirty="0" smtClean="0"/>
          </a:p>
        </p:txBody>
      </p:sp>
      <p:pic>
        <p:nvPicPr>
          <p:cNvPr id="2050" name="Picture 2" descr="U:\LujanC\PHOTOS\COGCC_2014-04-23 #3_Linn Energy\20140423_10091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24479" y="985838"/>
            <a:ext cx="4828116" cy="3621087"/>
          </a:xfrm>
          <a:prstGeom prst="rect">
            <a:avLst/>
          </a:prstGeom>
          <a:noFill/>
        </p:spPr>
      </p:pic>
      <p:pic>
        <p:nvPicPr>
          <p:cNvPr id="2051" name="Picture 3" descr="U:\LujanC\PHOTOS\COGCC_2014-04-23 #3_Linn Energy\20140423_101426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149350" y="5416550"/>
            <a:ext cx="48260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View of pad from southeast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smtClean="0"/>
              <a:t>Damaged pipelineriser </a:t>
            </a:r>
            <a:r>
              <a:rPr lang="en-US" dirty="0" smtClean="0"/>
              <a:t>terminus at northeast edge of pad. Pipeline has been drained and purged.</a:t>
            </a:r>
            <a:endParaRPr lang="en-US" dirty="0" smtClean="0"/>
          </a:p>
        </p:txBody>
      </p:sp>
      <p:pic>
        <p:nvPicPr>
          <p:cNvPr id="4098" name="Picture 2" descr="U:\LujanC\PHOTOS\COGCC_2014-04-23 #3_Linn Energy\20140423_104658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24479" y="985838"/>
            <a:ext cx="4828116" cy="3621087"/>
          </a:xfrm>
          <a:prstGeom prst="rect">
            <a:avLst/>
          </a:prstGeom>
          <a:noFill/>
        </p:spPr>
      </p:pic>
      <p:pic>
        <p:nvPicPr>
          <p:cNvPr id="4099" name="Picture 3" descr="U:\LujanC\PHOTOS\COGCC_2014-04-23 #3_Linn Energy\20140423_104711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149350" y="5416550"/>
            <a:ext cx="4826000" cy="3619500"/>
          </a:xfrm>
          <a:prstGeom prst="rect">
            <a:avLst/>
          </a:prstGeom>
          <a:noFill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OXY USA Inc.- </a:t>
            </a:r>
            <a:r>
              <a:rPr lang="en-US" dirty="0" smtClean="0"/>
              <a:t>Location 33404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ndscape_4_2_1_objec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cripti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Landscape_4_2_1_objects</Template>
  <TotalTime>804</TotalTime>
  <Words>83</Words>
  <Application>Microsoft Office PowerPoint</Application>
  <PresentationFormat>Custom</PresentationFormat>
  <Paragraphs>10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Landscape_4_2_1_objects</vt:lpstr>
      <vt:lpstr>Default Theme</vt:lpstr>
      <vt:lpstr>1_Custom Design</vt:lpstr>
      <vt:lpstr>Reference Area Photographs  Inspection Conducted on  May 27, 2014  Oxy Location ID #33404   </vt:lpstr>
      <vt:lpstr>  OXY USA Inc.-  Location 333404</vt:lpstr>
      <vt:lpstr>OXY USA Inc.-  Location 33404</vt:lpstr>
      <vt:lpstr>OXY USA Inc.- Location 33404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Presentation Template</dc:title>
  <dc:creator>Carlos Lujan</dc:creator>
  <cp:lastModifiedBy>SpencerS</cp:lastModifiedBy>
  <cp:revision>69</cp:revision>
  <dcterms:created xsi:type="dcterms:W3CDTF">2014-04-07T21:49:10Z</dcterms:created>
  <dcterms:modified xsi:type="dcterms:W3CDTF">2014-05-30T16:21:20Z</dcterms:modified>
</cp:coreProperties>
</file>