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3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Beisel</a:t>
            </a:r>
            <a:r>
              <a:rPr lang="en-US" sz="1600" dirty="0" smtClean="0"/>
              <a:t> Unit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07108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1800" dirty="0"/>
              <a:t>Inspection Photos</a:t>
            </a:r>
            <a:br>
              <a:rPr lang="en-US" sz="1800" dirty="0"/>
            </a:br>
            <a:r>
              <a:rPr lang="en-US" sz="1800" dirty="0"/>
              <a:t>Location Name: </a:t>
            </a:r>
            <a:r>
              <a:rPr lang="en-US" sz="1800" dirty="0" err="1"/>
              <a:t>Beisel</a:t>
            </a:r>
            <a:r>
              <a:rPr lang="en-US" sz="1800" dirty="0"/>
              <a:t> Unit 1</a:t>
            </a:r>
            <a:br>
              <a:rPr lang="en-US" sz="1800" dirty="0"/>
            </a:br>
            <a:r>
              <a:rPr lang="en-US" sz="1800" dirty="0"/>
              <a:t>API: 05-001-07108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400" dirty="0" smtClean="0"/>
              <a:t>Supply line tie in to scrubber</a:t>
            </a:r>
            <a:endParaRPr lang="en-US" sz="1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400" dirty="0" smtClean="0"/>
              <a:t>Supply line at wellhead</a:t>
            </a:r>
            <a:endParaRPr lang="en-US" sz="14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1" b="2099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468693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16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Inspection Photos Location Name: Beisel Unit 1 API: 05-001-07108</vt:lpstr>
      <vt:lpstr>Inspection Photos Location Name: Beisel Unit 1 API: 05-001-07108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2017-05-26T20:50:33Z</dcterms:modified>
</cp:coreProperties>
</file>