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3A106-9549-4C2C-A422-02666B37748E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0B0E-07DB-4DD6-B73F-A055639C6A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 Natural Gas, Inc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CSOC 697-12-1 (045-08120)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Spills at well</a:t>
            </a:r>
            <a:endParaRPr lang="en-US" dirty="0"/>
          </a:p>
        </p:txBody>
      </p:sp>
      <p:pic>
        <p:nvPicPr>
          <p:cNvPr id="5" name="Content Placeholder 4" descr="DSCN50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Oil on pit, weed </a:t>
            </a:r>
            <a:r>
              <a:rPr lang="en-US" dirty="0" err="1" smtClean="0"/>
              <a:t>debri</a:t>
            </a:r>
            <a:r>
              <a:rPr lang="en-US" dirty="0" smtClean="0"/>
              <a:t>, holes and gaps in netting</a:t>
            </a:r>
            <a:endParaRPr lang="en-US" dirty="0"/>
          </a:p>
        </p:txBody>
      </p:sp>
      <p:pic>
        <p:nvPicPr>
          <p:cNvPr id="5" name="Content Placeholder 4" descr="DSCN501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of tank dented and bulging</a:t>
            </a:r>
            <a:endParaRPr lang="en-US" dirty="0"/>
          </a:p>
        </p:txBody>
      </p:sp>
      <p:pic>
        <p:nvPicPr>
          <p:cNvPr id="7" name="Content Placeholder 6" descr="DSCN50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32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Non Such Natural Gas, Inc</vt:lpstr>
      <vt:lpstr>Spills at well</vt:lpstr>
      <vt:lpstr>Oil on pit, weed debri, holes and gaps in netting</vt:lpstr>
      <vt:lpstr>Top of tank dented and bulging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2014-09-29T17:53:49Z</dcterms:created>
  <dcterms:modified xsi:type="dcterms:W3CDTF">2014-09-29T18:09:20Z</dcterms:modified>
</cp:coreProperties>
</file>