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E2551-05CA-474C-86D8-267A26479336}" type="datetimeFigureOut">
              <a:rPr lang="en-US" smtClean="0"/>
              <a:t>04/11/2014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EABD0-458D-4DD3-B96E-917D6ED0E8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E2551-05CA-474C-86D8-267A26479336}" type="datetimeFigureOut">
              <a:rPr lang="en-US" smtClean="0"/>
              <a:t>04/11/2014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EABD0-458D-4DD3-B96E-917D6ED0E8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E2551-05CA-474C-86D8-267A26479336}" type="datetimeFigureOut">
              <a:rPr lang="en-US" smtClean="0"/>
              <a:t>04/11/2014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EABD0-458D-4DD3-B96E-917D6ED0E8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E2551-05CA-474C-86D8-267A26479336}" type="datetimeFigureOut">
              <a:rPr lang="en-US" smtClean="0"/>
              <a:t>04/11/2014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EABD0-458D-4DD3-B96E-917D6ED0E8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E2551-05CA-474C-86D8-267A26479336}" type="datetimeFigureOut">
              <a:rPr lang="en-US" smtClean="0"/>
              <a:t>04/11/2014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EABD0-458D-4DD3-B96E-917D6ED0E8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E2551-05CA-474C-86D8-267A26479336}" type="datetimeFigureOut">
              <a:rPr lang="en-US" smtClean="0"/>
              <a:t>04/11/2014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EABD0-458D-4DD3-B96E-917D6ED0E8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E2551-05CA-474C-86D8-267A26479336}" type="datetimeFigureOut">
              <a:rPr lang="en-US" smtClean="0"/>
              <a:t>04/11/2014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EABD0-458D-4DD3-B96E-917D6ED0E8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E2551-05CA-474C-86D8-267A26479336}" type="datetimeFigureOut">
              <a:rPr lang="en-US" smtClean="0"/>
              <a:t>04/11/2014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EABD0-458D-4DD3-B96E-917D6ED0E8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E2551-05CA-474C-86D8-267A26479336}" type="datetimeFigureOut">
              <a:rPr lang="en-US" smtClean="0"/>
              <a:t>04/11/2014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EABD0-458D-4DD3-B96E-917D6ED0E8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E2551-05CA-474C-86D8-267A26479336}" type="datetimeFigureOut">
              <a:rPr lang="en-US" smtClean="0"/>
              <a:t>04/11/2014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EABD0-458D-4DD3-B96E-917D6ED0E8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E2551-05CA-474C-86D8-267A26479336}" type="datetimeFigureOut">
              <a:rPr lang="en-US" smtClean="0"/>
              <a:t>04/11/2014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EABD0-458D-4DD3-B96E-917D6ED0E8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E2551-05CA-474C-86D8-267A26479336}" type="datetimeFigureOut">
              <a:rPr lang="en-US" smtClean="0"/>
              <a:t>04/11/2014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EABD0-458D-4DD3-B96E-917D6ED0E89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DSCN31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31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31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31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31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31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31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Longworth</dc:creator>
  <cp:lastModifiedBy>Mike Longworth</cp:lastModifiedBy>
  <cp:revision>3</cp:revision>
  <dcterms:created xsi:type="dcterms:W3CDTF">2014-04-11T13:59:46Z</dcterms:created>
  <dcterms:modified xsi:type="dcterms:W3CDTF">2014-04-11T14:53:18Z</dcterms:modified>
</cp:coreProperties>
</file>